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3B7E-1C40-4846-8F12-CFC734933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ABB89-1D12-4E4A-8C3D-F3239F69D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B4EA6-578A-4AB6-8A8F-A35567AA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5463-1FF9-4EA2-819A-F53DFF96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16096-475B-4E3D-BCAA-D100266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75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83BE-607F-487E-90F2-CAB21D4A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4FAC5-8D1E-418B-80CF-49B677705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C9DA-6772-4FBF-A6E9-E32E947D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53FC-50E5-4B77-AA73-465830BC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ABE9-E3F6-4D36-8F3B-A70FC1C4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99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3B7B2-A8F8-42D1-B80E-4C0AB46B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3BE0E-228D-4B1C-A67A-A41CF0B16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39A69-9C15-434D-A546-53088413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E7C21-5D23-488B-A2B1-81F5CCF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4F4B-7CF9-44E0-83A0-C4E8AE0F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95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F1B7-5885-4411-A07C-045DDD0C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F859-7199-4B1D-AE98-A5BE02AC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0937-1EC4-4BEE-8577-C88F59CC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B726-49AF-4989-9986-5E90E11B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9566D-65B8-4743-BABD-5E153076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51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746-E1C2-4D91-8508-F07F120B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7F35A-A943-4260-B3E8-F4D8EC0C8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461B-9EF9-4A14-B4D6-F226D95D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0AA0-3E64-4115-A8D5-FFCA729F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E35F-0168-4EDD-A657-F31D614B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3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4F17-3CAB-4308-8722-F02CAAD8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B383-1C2E-4D5E-9DAD-21C3AA152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C242-EA50-407D-A82B-F599B844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7252C-6DE2-4362-9531-B972A0D0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AE4BC-7E2C-4BDE-816A-2DA36D56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999C2-3FD8-4C7D-A6E2-FA535BEE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95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612E-E22B-4C53-877A-C5F8001A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317A9-8E2A-4019-8221-AD908FD98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FA724-C521-4C29-B73B-C1D8DD706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98218-7865-494B-BEEA-3732ABDF3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69781-5BF3-4054-B8EC-124690760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CB73-4CA2-4FB9-97AF-108B8712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51475-E828-4BAE-B3A2-AF13A68A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FE2B9-E0B0-4C2A-B292-0140C658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87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BF1D-946C-49C4-9D30-14212628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97265-BF87-4AA1-BC86-589EFC94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7E919-7B66-4617-A153-ABB6018C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D0094-DD1D-4967-8E3B-AF43B386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5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231E4-BCF3-4337-9131-526F5A2B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1FA78-C032-46CD-B2F3-C88C8236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BD0E-8601-40FB-96EA-1DC96781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27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83C7-3D3F-4364-9CEB-B24B74DF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4905-68F3-4F82-BDEA-3E7F7867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70A3-FAC9-4300-8D38-F470DDCB7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C3A46-773D-497E-917D-5B68E012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1C050-8125-41BC-97C4-0FC3EFBD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7B951-4CC2-4199-BC09-FAD21357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3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B99F-6631-4238-AE5F-7BB30350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3ED82-0EF5-41FF-9892-362C83BE6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85C7A-1D30-42CB-BB87-14370BB7D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25ED6-AAFA-406B-B848-B849B533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3C0D-10FD-422F-BA9F-89991242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83C4A-1B3E-4483-A27B-38431B27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40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6AE7A-D198-40A5-9BE6-1C18935A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57A6E-0C77-4C09-9D22-82DDB549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8D772-B6AA-493E-9BE7-21F7ED8E4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EB996-B416-4F87-BF07-EA3473A65B19}" type="datetimeFigureOut">
              <a:rPr lang="en-AU" smtClean="0"/>
              <a:t>29/11/2018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B366-C2FE-4B3C-9527-A24EFB726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D5A0-0CD1-43EF-9D3F-1B65FAB2F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B890-7FAB-44F5-9279-69438D0876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77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E3E02-FD48-49F9-AD59-15A793CF94D8}"/>
              </a:ext>
            </a:extLst>
          </p:cNvPr>
          <p:cNvSpPr/>
          <p:nvPr/>
        </p:nvSpPr>
        <p:spPr>
          <a:xfrm>
            <a:off x="5118005" y="201987"/>
            <a:ext cx="1800000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30406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Francois-Xavier Bonnet</dc:creator>
  <cp:lastModifiedBy>Francois-Xavier Bonnet</cp:lastModifiedBy>
  <cp:revision>2</cp:revision>
  <dcterms:created xsi:type="dcterms:W3CDTF">2018-11-28T22:42:50Z</dcterms:created>
  <dcterms:modified xsi:type="dcterms:W3CDTF">2018-11-28T23:00:39Z</dcterms:modified>
</cp:coreProperties>
</file>