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ancis\Documents\From FRANCIS-MITPC\MIT\IAP 2014\6.470\GetBigWith6.470\docs\Mockups\Dashboard\Goals Mockup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owchart: Process 21"/>
          <p:cNvSpPr/>
          <p:nvPr/>
        </p:nvSpPr>
        <p:spPr>
          <a:xfrm>
            <a:off x="990600" y="685800"/>
            <a:ext cx="7086600" cy="5410200"/>
          </a:xfrm>
          <a:prstGeom prst="flowChartProcess">
            <a:avLst/>
          </a:prstGeom>
          <a:solidFill>
            <a:schemeClr val="bg1"/>
          </a:solidFill>
          <a:ln w="19050">
            <a:noFill/>
          </a:ln>
          <a:effectLst>
            <a:outerShdw blurRad="3302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29</cp:revision>
  <dcterms:created xsi:type="dcterms:W3CDTF">2014-01-13T04:25:28Z</dcterms:created>
  <dcterms:modified xsi:type="dcterms:W3CDTF">2014-01-14T17:37:58Z</dcterms:modified>
</cp:coreProperties>
</file>