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687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8943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6557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8943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71800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4943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201025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201025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201025" y="4104404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438400" y="1778284"/>
            <a:ext cx="381000" cy="329627"/>
          </a:xfrm>
          <a:prstGeom prst="mathPlus">
            <a:avLst/>
          </a:prstGeom>
          <a:solidFill>
            <a:schemeClr val="accent6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438400" y="3044249"/>
            <a:ext cx="381000" cy="329627"/>
          </a:xfrm>
          <a:prstGeom prst="mathPlu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438410" y="4320590"/>
            <a:ext cx="381000" cy="329627"/>
          </a:xfrm>
          <a:prstGeom prst="mathPlu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28</cp:revision>
  <dcterms:created xsi:type="dcterms:W3CDTF">2014-01-13T04:25:28Z</dcterms:created>
  <dcterms:modified xsi:type="dcterms:W3CDTF">2014-01-14T17:27:00Z</dcterms:modified>
</cp:coreProperties>
</file>