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solidFill>
            <a:srgbClr val="FF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14536" y="5295900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an activity to add…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152400" y="4267200"/>
            <a:ext cx="381000" cy="3810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24</cp:revision>
  <dcterms:created xsi:type="dcterms:W3CDTF">2014-01-13T04:25:28Z</dcterms:created>
  <dcterms:modified xsi:type="dcterms:W3CDTF">2014-01-14T17:11:55Z</dcterms:modified>
</cp:coreProperties>
</file>