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25" autoAdjust="0"/>
  </p:normalViewPr>
  <p:slideViewPr>
    <p:cSldViewPr>
      <p:cViewPr varScale="1">
        <p:scale>
          <a:sx n="72" d="100"/>
          <a:sy n="72" d="100"/>
        </p:scale>
        <p:origin x="-168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110DE-E0CC-4309-9667-6AC7BF5246CB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B4E11-B969-4DEA-84BF-BFD91642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5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dropdown menu contains a list of activities and the</a:t>
            </a:r>
            <a:r>
              <a:rPr lang="en-US" baseline="0" dirty="0" smtClean="0"/>
              <a:t> “All” option. The second contains a list of statistics. The third contains a list of time periods.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“View Summary” screen will be summarized in another mockup</a:t>
            </a:r>
            <a:r>
              <a:rPr lang="en-US" baseline="0" dirty="0" smtClean="0"/>
              <a:t>. </a:t>
            </a:r>
            <a:r>
              <a:rPr lang="en-US" baseline="0" smtClean="0"/>
              <a:t>Random information on every page load.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B4E11-B969-4DEA-84BF-BFD91642BE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2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3100" algn="l"/>
                <a:tab pos="3371850" algn="l"/>
                <a:tab pos="52578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Goals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Progress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543299" y="5486400"/>
            <a:ext cx="2047875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View Graphs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447800" y="1707845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1/15/2014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04799" y="2372380"/>
            <a:ext cx="914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3.22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304799" y="1838980"/>
            <a:ext cx="1143001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tarted 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219198" y="2448580"/>
            <a:ext cx="3727600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years of longer lifespan from 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>
          <a:xfrm>
            <a:off x="3476625" y="1295400"/>
            <a:ext cx="2047875" cy="314325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</a:rPr>
              <a:t>Summary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5067300" y="1295400"/>
            <a:ext cx="0" cy="3143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136"/>
          <p:cNvSpPr/>
          <p:nvPr/>
        </p:nvSpPr>
        <p:spPr>
          <a:xfrm flipV="1">
            <a:off x="5191126" y="1343024"/>
            <a:ext cx="219075" cy="219075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04800" y="3058180"/>
            <a:ext cx="914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56.5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219199" y="3134380"/>
            <a:ext cx="3727600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total hours of 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11690" y="3700790"/>
            <a:ext cx="729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27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219199" y="3768789"/>
            <a:ext cx="3727600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oals completed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92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40</cp:revision>
  <dcterms:created xsi:type="dcterms:W3CDTF">2014-01-13T04:25:28Z</dcterms:created>
  <dcterms:modified xsi:type="dcterms:W3CDTF">2014-01-16T18:05:22Z</dcterms:modified>
</cp:coreProperties>
</file>