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1" y="-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is\Documents\From FRANCIS-MITPC\MIT\IAP 2014\6.470\GetBigWith6.470\docs\Mockups\Dashboard\Goals Mockup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owchart: Process 21"/>
          <p:cNvSpPr/>
          <p:nvPr/>
        </p:nvSpPr>
        <p:spPr>
          <a:xfrm>
            <a:off x="957246" y="1371600"/>
            <a:ext cx="7086600" cy="403859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3302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52392" y="1422970"/>
            <a:ext cx="1496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55017" y="2340249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walk for 30 minutes every day.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74063" y="2730774"/>
            <a:ext cx="4624386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10193" y="3428206"/>
            <a:ext cx="24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will do this exercise for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46547" y="398073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every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628350" y="3454459"/>
            <a:ext cx="1838326" cy="3168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this many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108346" y="4002702"/>
            <a:ext cx="1355150" cy="3253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96047" y="4656714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2296304" y="4648496"/>
            <a:ext cx="4167192" cy="304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Add Goal</a:t>
            </a:r>
          </a:p>
        </p:txBody>
      </p:sp>
      <p:sp>
        <p:nvSpPr>
          <p:cNvPr id="37" name="Oval 36"/>
          <p:cNvSpPr/>
          <p:nvPr/>
        </p:nvSpPr>
        <p:spPr>
          <a:xfrm>
            <a:off x="6854022" y="4579871"/>
            <a:ext cx="457200" cy="4420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/>
          <p:cNvCxnSpPr>
            <a:stCxn id="37" idx="0"/>
          </p:cNvCxnSpPr>
          <p:nvPr/>
        </p:nvCxnSpPr>
        <p:spPr>
          <a:xfrm>
            <a:off x="7082622" y="4579871"/>
            <a:ext cx="0" cy="22102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968320" y="4800896"/>
            <a:ext cx="114302" cy="4755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2277258" y="4002702"/>
            <a:ext cx="1881192" cy="3253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seconds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697270" y="4002702"/>
            <a:ext cx="0" cy="3253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30111" y="4002702"/>
            <a:ext cx="0" cy="312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 flipV="1">
            <a:off x="3806809" y="4077354"/>
            <a:ext cx="228603" cy="18466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flipV="1">
            <a:off x="6130126" y="4073068"/>
            <a:ext cx="228603" cy="18466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24735" y="1569166"/>
            <a:ext cx="457200" cy="2923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7539035" y="1650128"/>
            <a:ext cx="228600" cy="13046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7539035" y="1650128"/>
            <a:ext cx="228600" cy="13046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128657" y="2340249"/>
            <a:ext cx="685800" cy="5905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9" name="Isosceles Triangle 98"/>
          <p:cNvSpPr/>
          <p:nvPr/>
        </p:nvSpPr>
        <p:spPr>
          <a:xfrm rot="5400000">
            <a:off x="7300106" y="2478361"/>
            <a:ext cx="342900" cy="314327"/>
          </a:xfrm>
          <a:prstGeom prst="triangl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 rot="10800000">
            <a:off x="1157281" y="2340249"/>
            <a:ext cx="685800" cy="5905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6" name="Isosceles Triangle 105"/>
          <p:cNvSpPr/>
          <p:nvPr/>
        </p:nvSpPr>
        <p:spPr>
          <a:xfrm rot="16200000">
            <a:off x="1328730" y="2478361"/>
            <a:ext cx="342900" cy="314327"/>
          </a:xfrm>
          <a:prstGeom prst="triangl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24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41</cp:revision>
  <dcterms:created xsi:type="dcterms:W3CDTF">2014-01-13T04:25:28Z</dcterms:created>
  <dcterms:modified xsi:type="dcterms:W3CDTF">2014-01-16T18:05:12Z</dcterms:modified>
</cp:coreProperties>
</file>