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EDFB6-2DEA-4993-8121-65E44251EBCB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7800B-B13F-4847-A8FF-300AA2D9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series instead </a:t>
            </a:r>
            <a:r>
              <a:rPr lang="en-US" smtClean="0"/>
              <a:t>of cumulative.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7800B-B13F-4847-A8FF-300AA2D91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0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877E-E33C-4378-AC72-ED147ADC54A4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docs\Mockups\Dashboard\Improved Progress Mockup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Process 4"/>
          <p:cNvSpPr/>
          <p:nvPr/>
        </p:nvSpPr>
        <p:spPr>
          <a:xfrm>
            <a:off x="1041400" y="685006"/>
            <a:ext cx="7086600" cy="54102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302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06500" y="5617956"/>
            <a:ext cx="2047875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All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572668" y="5617951"/>
            <a:ext cx="2047876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Time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892800" y="5617952"/>
            <a:ext cx="2047876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Week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97175" y="5617956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83477" y="5617952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63343" y="5617950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flipV="1">
            <a:off x="2921001" y="5665580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flipV="1">
            <a:off x="5269710" y="5670335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flipV="1">
            <a:off x="7607302" y="5673312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8100" y="839688"/>
            <a:ext cx="65532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9525" y="4030559"/>
            <a:ext cx="75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30 min.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7756" y="4878288"/>
            <a:ext cx="60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 day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ight Triangle 18"/>
          <p:cNvSpPr/>
          <p:nvPr/>
        </p:nvSpPr>
        <p:spPr>
          <a:xfrm flipH="1">
            <a:off x="2022462" y="3887688"/>
            <a:ext cx="647712" cy="962025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0"/>
                  <a:lumOff val="100000"/>
                </a:srgbClr>
              </a:gs>
              <a:gs pos="100000">
                <a:srgbClr val="028835">
                  <a:lumMod val="34000"/>
                  <a:lumOff val="66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70175" y="4192488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5500" y="4192488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7100" y="4192488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1300" y="4192488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984375" y="4868763"/>
            <a:ext cx="541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4375" y="1144488"/>
            <a:ext cx="0" cy="373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5975" y="3506689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13375" y="4192489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9175" y="4192489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51300" y="3506689"/>
            <a:ext cx="685800" cy="70961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27575" y="3506689"/>
            <a:ext cx="685800" cy="70961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27575" y="2897088"/>
            <a:ext cx="685800" cy="70961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3375" y="3506688"/>
            <a:ext cx="685800" cy="6858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13375" y="2897088"/>
            <a:ext cx="685800" cy="6858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9175" y="3506690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9175" y="2897089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9175" y="2439887"/>
            <a:ext cx="685800" cy="4572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13375" y="2668487"/>
            <a:ext cx="685800" cy="22860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7575" y="2668486"/>
            <a:ext cx="685800" cy="2286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1775" y="3335238"/>
            <a:ext cx="685800" cy="17145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79700" y="3887688"/>
            <a:ext cx="685800" cy="3143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1" name="Right Triangle 40"/>
          <p:cNvSpPr/>
          <p:nvPr/>
        </p:nvSpPr>
        <p:spPr>
          <a:xfrm flipH="1">
            <a:off x="2692798" y="3506688"/>
            <a:ext cx="672703" cy="38100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2" name="Right Triangle 41"/>
          <p:cNvSpPr/>
          <p:nvPr/>
        </p:nvSpPr>
        <p:spPr>
          <a:xfrm flipH="1">
            <a:off x="3365500" y="3335238"/>
            <a:ext cx="676275" cy="171451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flipH="1">
            <a:off x="4051299" y="2668488"/>
            <a:ext cx="676274" cy="66675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ight Triangle 43"/>
          <p:cNvSpPr/>
          <p:nvPr/>
        </p:nvSpPr>
        <p:spPr>
          <a:xfrm flipH="1">
            <a:off x="5422900" y="2439887"/>
            <a:ext cx="676275" cy="228601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5" name="Right Triangle 44"/>
          <p:cNvSpPr/>
          <p:nvPr/>
        </p:nvSpPr>
        <p:spPr>
          <a:xfrm flipH="1">
            <a:off x="6099175" y="1906488"/>
            <a:ext cx="685800" cy="53340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701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3559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0417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7275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133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0991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784975" y="1134963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84375" y="41924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84375" y="35066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84375" y="28970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84375" y="22874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84375" y="16778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032000" y="3887688"/>
            <a:ext cx="638175" cy="981076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679700" y="3506688"/>
            <a:ext cx="685801" cy="3810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355975" y="3335238"/>
            <a:ext cx="685800" cy="17145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41775" y="2668488"/>
            <a:ext cx="685800" cy="666751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27575" y="2668488"/>
            <a:ext cx="685800" cy="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413375" y="2439888"/>
            <a:ext cx="685800" cy="2286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5" idx="0"/>
          </p:cNvCxnSpPr>
          <p:nvPr/>
        </p:nvCxnSpPr>
        <p:spPr>
          <a:xfrm flipV="1">
            <a:off x="6099175" y="1906488"/>
            <a:ext cx="685800" cy="5334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0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</cp:revision>
  <dcterms:created xsi:type="dcterms:W3CDTF">2014-01-15T21:02:10Z</dcterms:created>
  <dcterms:modified xsi:type="dcterms:W3CDTF">2014-01-16T18:05:17Z</dcterms:modified>
</cp:coreProperties>
</file>