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3716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283" y="-77"/>
      </p:cViewPr>
      <p:guideLst>
        <p:guide orient="horz" pos="216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130426"/>
            <a:ext cx="116586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3886200"/>
            <a:ext cx="9601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A839E-F0BE-4728-B7D5-0292FB4E1FF7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E7927-70C9-4F08-A41F-1F0A3AAA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437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A839E-F0BE-4728-B7D5-0292FB4E1FF7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E7927-70C9-4F08-A41F-1F0A3AAA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41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44100" y="274639"/>
            <a:ext cx="30861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74639"/>
            <a:ext cx="90297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A839E-F0BE-4728-B7D5-0292FB4E1FF7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E7927-70C9-4F08-A41F-1F0A3AAA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45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A839E-F0BE-4728-B7D5-0292FB4E1FF7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E7927-70C9-4F08-A41F-1F0A3AAA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28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4406901"/>
            <a:ext cx="116586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2906713"/>
            <a:ext cx="116586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A839E-F0BE-4728-B7D5-0292FB4E1FF7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E7927-70C9-4F08-A41F-1F0A3AAA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26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1"/>
            <a:ext cx="60579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72300" y="1600201"/>
            <a:ext cx="60579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A839E-F0BE-4728-B7D5-0292FB4E1FF7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E7927-70C9-4F08-A41F-1F0A3AAA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78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606028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606028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38" y="1535113"/>
            <a:ext cx="60626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38" y="2174875"/>
            <a:ext cx="60626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A839E-F0BE-4728-B7D5-0292FB4E1FF7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E7927-70C9-4F08-A41F-1F0A3AAA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3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A839E-F0BE-4728-B7D5-0292FB4E1FF7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E7927-70C9-4F08-A41F-1F0A3AAA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04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A839E-F0BE-4728-B7D5-0292FB4E1FF7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E7927-70C9-4F08-A41F-1F0A3AAA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10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73050"/>
            <a:ext cx="451247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5" y="273051"/>
            <a:ext cx="76676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1435101"/>
            <a:ext cx="451247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A839E-F0BE-4728-B7D5-0292FB4E1FF7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E7927-70C9-4F08-A41F-1F0A3AAA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2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4800600"/>
            <a:ext cx="8229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612775"/>
            <a:ext cx="8229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5367338"/>
            <a:ext cx="8229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A839E-F0BE-4728-B7D5-0292FB4E1FF7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E7927-70C9-4F08-A41F-1F0A3AAA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857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1234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1"/>
            <a:ext cx="12344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356351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A839E-F0BE-4728-B7D5-0292FB4E1FF7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6300" y="6356351"/>
            <a:ext cx="434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56351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E7927-70C9-4F08-A41F-1F0A3AAA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1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715000" y="228600"/>
            <a:ext cx="10668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Home Page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619750" y="1066800"/>
            <a:ext cx="12573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User Dashboard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486275" y="2266950"/>
            <a:ext cx="150495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Activity in Progress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>
            <a:off x="6248400" y="6858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6" idx="0"/>
            <a:endCxn id="5" idx="1"/>
          </p:cNvCxnSpPr>
          <p:nvPr/>
        </p:nvCxnSpPr>
        <p:spPr>
          <a:xfrm rot="5400000" flipH="1" flipV="1">
            <a:off x="4943475" y="1590675"/>
            <a:ext cx="971550" cy="381000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/>
          <p:cNvCxnSpPr>
            <a:stCxn id="5" idx="2"/>
            <a:endCxn id="6" idx="3"/>
          </p:cNvCxnSpPr>
          <p:nvPr/>
        </p:nvCxnSpPr>
        <p:spPr>
          <a:xfrm rot="5400000">
            <a:off x="5634038" y="1881188"/>
            <a:ext cx="971550" cy="257175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1676400" y="2266950"/>
            <a:ext cx="12573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Activity Details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4" name="Curved Connector 73"/>
          <p:cNvCxnSpPr>
            <a:stCxn id="68" idx="0"/>
            <a:endCxn id="5" idx="1"/>
          </p:cNvCxnSpPr>
          <p:nvPr/>
        </p:nvCxnSpPr>
        <p:spPr>
          <a:xfrm rot="5400000" flipH="1" flipV="1">
            <a:off x="3476625" y="123825"/>
            <a:ext cx="971550" cy="3314700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" idx="1"/>
            <a:endCxn id="68" idx="3"/>
          </p:cNvCxnSpPr>
          <p:nvPr/>
        </p:nvCxnSpPr>
        <p:spPr>
          <a:xfrm flipH="1">
            <a:off x="2933700" y="2495550"/>
            <a:ext cx="155257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8591550" y="1066800"/>
            <a:ext cx="11049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User History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9" name="Straight Arrow Connector 78"/>
          <p:cNvCxnSpPr>
            <a:stCxn id="5" idx="3"/>
            <a:endCxn id="77" idx="1"/>
          </p:cNvCxnSpPr>
          <p:nvPr/>
        </p:nvCxnSpPr>
        <p:spPr>
          <a:xfrm>
            <a:off x="6877050" y="1295400"/>
            <a:ext cx="17145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248400" y="737800"/>
            <a:ext cx="80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Login</a:t>
            </a:r>
            <a:endParaRPr lang="en-US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6172200" y="1871276"/>
            <a:ext cx="80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Start</a:t>
            </a:r>
            <a:endParaRPr lang="en-US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3810000" y="1676400"/>
            <a:ext cx="228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Stop (disable details)</a:t>
            </a:r>
            <a:endParaRPr lang="en-US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2997993" y="2186375"/>
            <a:ext cx="15740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Stop (enable details)</a:t>
            </a:r>
            <a:endParaRPr lang="en-US" sz="1200" dirty="0"/>
          </a:p>
        </p:txBody>
      </p:sp>
      <p:sp>
        <p:nvSpPr>
          <p:cNvPr id="127" name="Rounded Rectangle 126"/>
          <p:cNvSpPr/>
          <p:nvPr/>
        </p:nvSpPr>
        <p:spPr>
          <a:xfrm>
            <a:off x="8458200" y="2009775"/>
            <a:ext cx="14478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User Achievements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29" name="Elbow Connector 128"/>
          <p:cNvCxnSpPr>
            <a:stCxn id="5" idx="3"/>
            <a:endCxn id="127" idx="1"/>
          </p:cNvCxnSpPr>
          <p:nvPr/>
        </p:nvCxnSpPr>
        <p:spPr>
          <a:xfrm>
            <a:off x="6877050" y="1295400"/>
            <a:ext cx="1581150" cy="942975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3327796" y="1219200"/>
            <a:ext cx="558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Done</a:t>
            </a:r>
            <a:endParaRPr lang="en-US" sz="1200" dirty="0"/>
          </a:p>
        </p:txBody>
      </p:sp>
      <p:sp>
        <p:nvSpPr>
          <p:cNvPr id="134" name="TextBox 133"/>
          <p:cNvSpPr txBox="1"/>
          <p:nvPr/>
        </p:nvSpPr>
        <p:spPr>
          <a:xfrm>
            <a:off x="7899796" y="990600"/>
            <a:ext cx="558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Link</a:t>
            </a:r>
            <a:endParaRPr lang="en-US" sz="1200" dirty="0"/>
          </a:p>
        </p:txBody>
      </p:sp>
      <p:sp>
        <p:nvSpPr>
          <p:cNvPr id="135" name="TextBox 134"/>
          <p:cNvSpPr txBox="1"/>
          <p:nvPr/>
        </p:nvSpPr>
        <p:spPr>
          <a:xfrm>
            <a:off x="7772400" y="1909376"/>
            <a:ext cx="558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Link</a:t>
            </a:r>
            <a:endParaRPr lang="en-US" sz="1200" dirty="0"/>
          </a:p>
        </p:txBody>
      </p:sp>
      <p:sp>
        <p:nvSpPr>
          <p:cNvPr id="136" name="Rounded Rectangle 135"/>
          <p:cNvSpPr/>
          <p:nvPr/>
        </p:nvSpPr>
        <p:spPr>
          <a:xfrm>
            <a:off x="10896600" y="990599"/>
            <a:ext cx="1104900" cy="609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Predefined Graphs and Charts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38" name="Straight Arrow Connector 137"/>
          <p:cNvCxnSpPr>
            <a:stCxn id="77" idx="3"/>
            <a:endCxn id="136" idx="1"/>
          </p:cNvCxnSpPr>
          <p:nvPr/>
        </p:nvCxnSpPr>
        <p:spPr>
          <a:xfrm>
            <a:off x="9696450" y="1295400"/>
            <a:ext cx="120015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9906000" y="990599"/>
            <a:ext cx="781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Selection</a:t>
            </a:r>
            <a:endParaRPr lang="en-US" sz="1200" dirty="0"/>
          </a:p>
        </p:txBody>
      </p:sp>
      <p:sp>
        <p:nvSpPr>
          <p:cNvPr id="154" name="Rounded Rectangle 153"/>
          <p:cNvSpPr/>
          <p:nvPr/>
        </p:nvSpPr>
        <p:spPr>
          <a:xfrm>
            <a:off x="2933700" y="228600"/>
            <a:ext cx="10668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Account Creation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56" name="Straight Arrow Connector 155"/>
          <p:cNvCxnSpPr>
            <a:stCxn id="4" idx="1"/>
            <a:endCxn id="154" idx="3"/>
          </p:cNvCxnSpPr>
          <p:nvPr/>
        </p:nvCxnSpPr>
        <p:spPr>
          <a:xfrm flipH="1">
            <a:off x="4000500" y="457200"/>
            <a:ext cx="17145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4673798" y="180201"/>
            <a:ext cx="558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Link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6900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36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 Xinghang Chen</dc:creator>
  <cp:lastModifiedBy>Francis Xinghang Chen</cp:lastModifiedBy>
  <cp:revision>3</cp:revision>
  <dcterms:created xsi:type="dcterms:W3CDTF">2014-01-08T03:27:32Z</dcterms:created>
  <dcterms:modified xsi:type="dcterms:W3CDTF">2014-01-08T03:48:55Z</dcterms:modified>
</cp:coreProperties>
</file>