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ancis\Documents\From FRANCIS-MITPC\MIT\IAP 2014\6.470\GetBigWith6.470\docs\Mockups\Dashboard\Goals Mockup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owchart: Process 21"/>
          <p:cNvSpPr/>
          <p:nvPr/>
        </p:nvSpPr>
        <p:spPr>
          <a:xfrm>
            <a:off x="990600" y="685800"/>
            <a:ext cx="7086600" cy="54102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3302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85746" y="838200"/>
            <a:ext cx="1496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81275" y="1596445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walk for 30 minutes every day.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81275" y="1996494"/>
            <a:ext cx="4624386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81275" y="2495552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run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for 2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miles every week.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81275" y="2871934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19661" y="2876552"/>
            <a:ext cx="2286000" cy="1143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676400" y="1729794"/>
            <a:ext cx="304800" cy="2667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676400" y="2686052"/>
            <a:ext cx="304800" cy="2667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22000"/>
                  <a:lumOff val="78000"/>
                </a:schemeClr>
              </a:gs>
              <a:gs pos="7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0246" y="3600629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52647" y="4128969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for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95471" y="465671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every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95572" y="3622596"/>
            <a:ext cx="3800475" cy="3253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o this exercise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695572" y="4128969"/>
            <a:ext cx="3800475" cy="3253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this much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695571" y="4678681"/>
            <a:ext cx="3800475" cy="3253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this amount of time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96047" y="4656714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2695572" y="5324475"/>
            <a:ext cx="3800474" cy="304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Add Goal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372354" y="853350"/>
            <a:ext cx="457200" cy="4420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/>
          <p:cNvCxnSpPr>
            <a:stCxn id="37" idx="0"/>
          </p:cNvCxnSpPr>
          <p:nvPr/>
        </p:nvCxnSpPr>
        <p:spPr>
          <a:xfrm>
            <a:off x="7600954" y="853350"/>
            <a:ext cx="0" cy="22102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486675" y="1074375"/>
            <a:ext cx="114302" cy="4755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35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34</cp:revision>
  <dcterms:created xsi:type="dcterms:W3CDTF">2014-01-13T04:25:28Z</dcterms:created>
  <dcterms:modified xsi:type="dcterms:W3CDTF">2014-01-15T02:58:33Z</dcterms:modified>
</cp:coreProperties>
</file>