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687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8943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6557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8943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71800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4943" y="3257552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8201025" y="1555459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8201025" y="2900508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16200000">
            <a:off x="8201025" y="4104404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2428875" y="1752601"/>
            <a:ext cx="457200" cy="386772"/>
          </a:xfrm>
          <a:prstGeom prst="mathPlus">
            <a:avLst/>
          </a:prstGeom>
          <a:gradFill flip="none" rotWithShape="1">
            <a:gsLst>
              <a:gs pos="0">
                <a:srgbClr val="FFC000">
                  <a:lumMod val="28000"/>
                  <a:lumOff val="72000"/>
                </a:srgbClr>
              </a:gs>
              <a:gs pos="57000">
                <a:srgbClr val="FFC000"/>
              </a:gs>
              <a:gs pos="100000">
                <a:srgbClr val="FFC000"/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2428875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2428875" y="4269647"/>
            <a:ext cx="457210" cy="431513"/>
          </a:xfrm>
          <a:prstGeom prst="mathPlus">
            <a:avLst/>
          </a:prstGeom>
          <a:gradFill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32</cp:revision>
  <dcterms:created xsi:type="dcterms:W3CDTF">2014-01-13T04:25:28Z</dcterms:created>
  <dcterms:modified xsi:type="dcterms:W3CDTF">2014-01-15T02:58:26Z</dcterms:modified>
</cp:coreProperties>
</file>