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943100" algn="l"/>
                <a:tab pos="3371850" algn="l"/>
                <a:tab pos="525780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Goals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Progress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	Achievements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61925" y="1295400"/>
            <a:ext cx="6553200" cy="464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3350" y="4486271"/>
            <a:ext cx="75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30 min.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21581" y="5334000"/>
            <a:ext cx="604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1 day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Right Triangle 74"/>
          <p:cNvSpPr/>
          <p:nvPr/>
        </p:nvSpPr>
        <p:spPr>
          <a:xfrm flipH="1">
            <a:off x="876287" y="4343400"/>
            <a:ext cx="647712" cy="962025"/>
          </a:xfrm>
          <a:prstGeom prst="rtTriangle">
            <a:avLst/>
          </a:prstGeom>
          <a:gradFill flip="none" rotWithShape="1">
            <a:gsLst>
              <a:gs pos="0">
                <a:srgbClr val="028835">
                  <a:lumMod val="0"/>
                  <a:lumOff val="100000"/>
                </a:srgbClr>
              </a:gs>
              <a:gs pos="100000">
                <a:srgbClr val="028835">
                  <a:lumMod val="34000"/>
                  <a:lumOff val="66000"/>
                </a:srgb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524000" y="4648200"/>
            <a:ext cx="685800" cy="657225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34000"/>
                  <a:lumOff val="66000"/>
                </a:srgbClr>
              </a:gs>
              <a:gs pos="100000">
                <a:srgbClr val="028835">
                  <a:lumMod val="44000"/>
                  <a:lumOff val="56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219325" y="4648200"/>
            <a:ext cx="685800" cy="657225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44000"/>
                  <a:lumOff val="56000"/>
                </a:srgbClr>
              </a:gs>
              <a:gs pos="100000">
                <a:srgbClr val="028835">
                  <a:lumMod val="50000"/>
                  <a:lumOff val="50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590925" y="4648200"/>
            <a:ext cx="685800" cy="657225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67000"/>
                  <a:lumOff val="33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905125" y="4648200"/>
            <a:ext cx="685800" cy="657225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50000"/>
                  <a:lumOff val="50000"/>
                </a:srgbClr>
              </a:gs>
              <a:gs pos="100000">
                <a:srgbClr val="028835">
                  <a:lumMod val="67000"/>
                  <a:lumOff val="33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838200" y="5324475"/>
            <a:ext cx="541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38200" y="1600200"/>
            <a:ext cx="0" cy="3733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2209800" y="3962401"/>
            <a:ext cx="685800" cy="685800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44000"/>
                  <a:lumOff val="56000"/>
                </a:srgbClr>
              </a:gs>
              <a:gs pos="100000">
                <a:srgbClr val="028835">
                  <a:lumMod val="50000"/>
                  <a:lumOff val="50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267200" y="4648201"/>
            <a:ext cx="685800" cy="657225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83000"/>
                  <a:lumOff val="17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953000" y="4648201"/>
            <a:ext cx="685800" cy="657225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83000"/>
                  <a:lumOff val="17000"/>
                </a:srgbClr>
              </a:gs>
              <a:gs pos="100000">
                <a:srgbClr val="028835">
                  <a:lumMod val="100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905125" y="3962401"/>
            <a:ext cx="685800" cy="709611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50000"/>
                  <a:lumOff val="50000"/>
                </a:srgbClr>
              </a:gs>
              <a:gs pos="100000">
                <a:srgbClr val="028835">
                  <a:lumMod val="67000"/>
                  <a:lumOff val="33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581400" y="3962401"/>
            <a:ext cx="685800" cy="709612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67000"/>
                  <a:lumOff val="33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581400" y="3352800"/>
            <a:ext cx="685800" cy="709612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67000"/>
                  <a:lumOff val="33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267200" y="3962400"/>
            <a:ext cx="685800" cy="685801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83000"/>
                  <a:lumOff val="17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267200" y="3352800"/>
            <a:ext cx="685800" cy="685801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83000"/>
                  <a:lumOff val="17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953000" y="3962402"/>
            <a:ext cx="685800" cy="685800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83000"/>
                  <a:lumOff val="17000"/>
                </a:srgbClr>
              </a:gs>
              <a:gs pos="100000">
                <a:srgbClr val="028835">
                  <a:lumMod val="100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953000" y="3352801"/>
            <a:ext cx="685800" cy="685800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83000"/>
                  <a:lumOff val="17000"/>
                </a:srgbClr>
              </a:gs>
              <a:gs pos="100000">
                <a:srgbClr val="028835">
                  <a:lumMod val="100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953000" y="2895599"/>
            <a:ext cx="685800" cy="457201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83000"/>
                  <a:lumOff val="17000"/>
                </a:srgbClr>
              </a:gs>
              <a:gs pos="100000">
                <a:srgbClr val="028835">
                  <a:lumMod val="100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267200" y="3124199"/>
            <a:ext cx="685800" cy="228602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83000"/>
                  <a:lumOff val="17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581400" y="3124198"/>
            <a:ext cx="685800" cy="228601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67000"/>
                  <a:lumOff val="33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895600" y="3790950"/>
            <a:ext cx="685800" cy="171452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50000"/>
                  <a:lumOff val="50000"/>
                </a:srgbClr>
              </a:gs>
              <a:gs pos="100000">
                <a:srgbClr val="028835">
                  <a:lumMod val="67000"/>
                  <a:lumOff val="33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533525" y="4343400"/>
            <a:ext cx="685800" cy="314325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34000"/>
                  <a:lumOff val="66000"/>
                </a:srgbClr>
              </a:gs>
              <a:gs pos="100000">
                <a:srgbClr val="028835">
                  <a:lumMod val="44000"/>
                  <a:lumOff val="56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4" name="Right Triangle 93"/>
          <p:cNvSpPr/>
          <p:nvPr/>
        </p:nvSpPr>
        <p:spPr>
          <a:xfrm flipH="1">
            <a:off x="1533523" y="3962400"/>
            <a:ext cx="672703" cy="381000"/>
          </a:xfrm>
          <a:prstGeom prst="rtTriangle">
            <a:avLst/>
          </a:prstGeom>
          <a:gradFill flip="none" rotWithShape="1">
            <a:gsLst>
              <a:gs pos="0">
                <a:srgbClr val="028835">
                  <a:lumMod val="34000"/>
                  <a:lumOff val="66000"/>
                </a:srgbClr>
              </a:gs>
              <a:gs pos="100000">
                <a:srgbClr val="028835">
                  <a:lumMod val="44000"/>
                  <a:lumOff val="56000"/>
                </a:srgb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5" name="Right Triangle 94"/>
          <p:cNvSpPr/>
          <p:nvPr/>
        </p:nvSpPr>
        <p:spPr>
          <a:xfrm flipH="1">
            <a:off x="2219325" y="3790950"/>
            <a:ext cx="676275" cy="171451"/>
          </a:xfrm>
          <a:prstGeom prst="rtTriangle">
            <a:avLst/>
          </a:prstGeom>
          <a:gradFill flip="none" rotWithShape="1">
            <a:gsLst>
              <a:gs pos="0">
                <a:srgbClr val="028835">
                  <a:lumMod val="44000"/>
                  <a:lumOff val="56000"/>
                </a:srgbClr>
              </a:gs>
              <a:gs pos="100000">
                <a:srgbClr val="028835">
                  <a:lumMod val="50000"/>
                  <a:lumOff val="50000"/>
                </a:srgb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1" name="Right Triangle 110"/>
          <p:cNvSpPr/>
          <p:nvPr/>
        </p:nvSpPr>
        <p:spPr>
          <a:xfrm flipH="1">
            <a:off x="2905124" y="3124200"/>
            <a:ext cx="676274" cy="666750"/>
          </a:xfrm>
          <a:prstGeom prst="rtTriangle">
            <a:avLst/>
          </a:prstGeom>
          <a:gradFill flip="none" rotWithShape="1">
            <a:gsLst>
              <a:gs pos="0">
                <a:srgbClr val="028835">
                  <a:lumMod val="50000"/>
                  <a:lumOff val="50000"/>
                </a:srgbClr>
              </a:gs>
              <a:gs pos="100000">
                <a:srgbClr val="028835">
                  <a:lumMod val="67000"/>
                  <a:lumOff val="33000"/>
                </a:srgb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2" name="Right Triangle 111"/>
          <p:cNvSpPr/>
          <p:nvPr/>
        </p:nvSpPr>
        <p:spPr>
          <a:xfrm flipH="1">
            <a:off x="4276725" y="2895599"/>
            <a:ext cx="676275" cy="228601"/>
          </a:xfrm>
          <a:prstGeom prst="rtTriangle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83000"/>
                  <a:lumOff val="17000"/>
                </a:srgb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3" name="Right Triangle 112"/>
          <p:cNvSpPr/>
          <p:nvPr/>
        </p:nvSpPr>
        <p:spPr>
          <a:xfrm flipH="1">
            <a:off x="4953000" y="2362200"/>
            <a:ext cx="685800" cy="533400"/>
          </a:xfrm>
          <a:prstGeom prst="rtTriangle">
            <a:avLst/>
          </a:prstGeom>
          <a:gradFill flip="none" rotWithShape="1">
            <a:gsLst>
              <a:gs pos="0">
                <a:srgbClr val="028835">
                  <a:lumMod val="83000"/>
                  <a:lumOff val="17000"/>
                </a:srgbClr>
              </a:gs>
              <a:gs pos="100000">
                <a:srgbClr val="028835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1524000" y="1600200"/>
            <a:ext cx="0" cy="3733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209800" y="1600200"/>
            <a:ext cx="0" cy="3733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895600" y="1600200"/>
            <a:ext cx="0" cy="3733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581400" y="1600200"/>
            <a:ext cx="0" cy="3733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267200" y="1600200"/>
            <a:ext cx="0" cy="3733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953000" y="1600200"/>
            <a:ext cx="0" cy="3733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638800" y="1590675"/>
            <a:ext cx="0" cy="3733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38200" y="4648200"/>
            <a:ext cx="5410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38200" y="3962400"/>
            <a:ext cx="5410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38200" y="3352800"/>
            <a:ext cx="5410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38200" y="2743200"/>
            <a:ext cx="5410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38200" y="2133600"/>
            <a:ext cx="5410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85825" y="4343400"/>
            <a:ext cx="638175" cy="981076"/>
          </a:xfrm>
          <a:prstGeom prst="line">
            <a:avLst/>
          </a:prstGeom>
          <a:ln w="25400">
            <a:solidFill>
              <a:srgbClr val="02883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75" idx="0"/>
          </p:cNvCxnSpPr>
          <p:nvPr/>
        </p:nvCxnSpPr>
        <p:spPr>
          <a:xfrm flipV="1">
            <a:off x="1523999" y="3962400"/>
            <a:ext cx="685801" cy="381000"/>
          </a:xfrm>
          <a:prstGeom prst="line">
            <a:avLst/>
          </a:prstGeom>
          <a:ln w="25400">
            <a:solidFill>
              <a:srgbClr val="02883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2209800" y="3790950"/>
            <a:ext cx="685800" cy="171450"/>
          </a:xfrm>
          <a:prstGeom prst="line">
            <a:avLst/>
          </a:prstGeom>
          <a:ln w="25400">
            <a:solidFill>
              <a:srgbClr val="02883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2895600" y="3124200"/>
            <a:ext cx="685800" cy="666751"/>
          </a:xfrm>
          <a:prstGeom prst="line">
            <a:avLst/>
          </a:prstGeom>
          <a:ln w="25400">
            <a:solidFill>
              <a:srgbClr val="02883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1400" y="3124200"/>
            <a:ext cx="685800" cy="0"/>
          </a:xfrm>
          <a:prstGeom prst="line">
            <a:avLst/>
          </a:prstGeom>
          <a:ln w="25400">
            <a:solidFill>
              <a:srgbClr val="02883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267200" y="2895600"/>
            <a:ext cx="685800" cy="228600"/>
          </a:xfrm>
          <a:prstGeom prst="line">
            <a:avLst/>
          </a:prstGeom>
          <a:ln w="25400">
            <a:solidFill>
              <a:srgbClr val="02883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3" idx="0"/>
          </p:cNvCxnSpPr>
          <p:nvPr/>
        </p:nvCxnSpPr>
        <p:spPr>
          <a:xfrm flipV="1">
            <a:off x="4953000" y="2362200"/>
            <a:ext cx="685800" cy="533400"/>
          </a:xfrm>
          <a:prstGeom prst="line">
            <a:avLst/>
          </a:prstGeom>
          <a:ln w="25400">
            <a:solidFill>
              <a:srgbClr val="02883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Process 114"/>
          <p:cNvSpPr/>
          <p:nvPr/>
        </p:nvSpPr>
        <p:spPr>
          <a:xfrm>
            <a:off x="6943725" y="2085974"/>
            <a:ext cx="2047875" cy="314325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All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8" name="Flowchart: Process 117"/>
          <p:cNvSpPr/>
          <p:nvPr/>
        </p:nvSpPr>
        <p:spPr>
          <a:xfrm>
            <a:off x="6943724" y="3305171"/>
            <a:ext cx="2047876" cy="314325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Time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9" name="Flowchart: Process 118"/>
          <p:cNvSpPr/>
          <p:nvPr/>
        </p:nvSpPr>
        <p:spPr>
          <a:xfrm>
            <a:off x="6943724" y="4587770"/>
            <a:ext cx="2047876" cy="314325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Week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8534400" y="2085974"/>
            <a:ext cx="0" cy="3143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534401" y="4587770"/>
            <a:ext cx="0" cy="3143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8534399" y="3305170"/>
            <a:ext cx="0" cy="3143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Isosceles Triangle 119"/>
          <p:cNvSpPr/>
          <p:nvPr/>
        </p:nvSpPr>
        <p:spPr>
          <a:xfrm flipV="1">
            <a:off x="8658226" y="2133598"/>
            <a:ext cx="219075" cy="21907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6" name="Isosceles Triangle 125"/>
          <p:cNvSpPr/>
          <p:nvPr/>
        </p:nvSpPr>
        <p:spPr>
          <a:xfrm flipV="1">
            <a:off x="8658226" y="3376610"/>
            <a:ext cx="219075" cy="21907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7" name="Isosceles Triangle 126"/>
          <p:cNvSpPr/>
          <p:nvPr/>
        </p:nvSpPr>
        <p:spPr>
          <a:xfrm flipV="1">
            <a:off x="8658226" y="4643130"/>
            <a:ext cx="219075" cy="21907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25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35</cp:revision>
  <dcterms:created xsi:type="dcterms:W3CDTF">2014-01-13T04:25:28Z</dcterms:created>
  <dcterms:modified xsi:type="dcterms:W3CDTF">2014-01-15T02:58:22Z</dcterms:modified>
</cp:coreProperties>
</file>