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8835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77" d="100"/>
          <a:sy n="177" d="100"/>
        </p:scale>
        <p:origin x="-58" y="105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C1DC-EE09-436C-876C-1E4BB35BFE0C}" type="datetimeFigureOut">
              <a:rPr lang="en-US" smtClean="0"/>
              <a:t>1/22/2014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547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C1DC-EE09-436C-876C-1E4BB35BFE0C}" type="datetimeFigureOut">
              <a:rPr lang="en-US" smtClean="0"/>
              <a:t>1/22/2014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09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C1DC-EE09-436C-876C-1E4BB35BFE0C}" type="datetimeFigureOut">
              <a:rPr lang="en-US" smtClean="0"/>
              <a:t>1/22/2014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599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C1DC-EE09-436C-876C-1E4BB35BFE0C}" type="datetimeFigureOut">
              <a:rPr lang="en-US" smtClean="0"/>
              <a:t>1/22/2014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37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C1DC-EE09-436C-876C-1E4BB35BFE0C}" type="datetimeFigureOut">
              <a:rPr lang="en-US" smtClean="0"/>
              <a:t>1/22/2014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0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C1DC-EE09-436C-876C-1E4BB35BFE0C}" type="datetimeFigureOut">
              <a:rPr lang="en-US" smtClean="0"/>
              <a:t>1/22/2014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504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C1DC-EE09-436C-876C-1E4BB35BFE0C}" type="datetimeFigureOut">
              <a:rPr lang="en-US" smtClean="0"/>
              <a:t>1/22/2014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578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C1DC-EE09-436C-876C-1E4BB35BFE0C}" type="datetimeFigureOut">
              <a:rPr lang="en-US" smtClean="0"/>
              <a:t>1/22/2014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232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C1DC-EE09-436C-876C-1E4BB35BFE0C}" type="datetimeFigureOut">
              <a:rPr lang="en-US" smtClean="0"/>
              <a:t>1/22/2014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129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C1DC-EE09-436C-876C-1E4BB35BFE0C}" type="datetimeFigureOut">
              <a:rPr lang="en-US" smtClean="0"/>
              <a:t>1/22/2014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639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C1DC-EE09-436C-876C-1E4BB35BFE0C}" type="datetimeFigureOut">
              <a:rPr lang="en-US" smtClean="0"/>
              <a:t>1/22/2014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578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3C1DC-EE09-436C-876C-1E4BB35BFE0C}" type="datetimeFigureOut">
              <a:rPr lang="en-US" smtClean="0"/>
              <a:t>1/22/2014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819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900"/>
                    </a14:imgEffect>
                    <a14:imgEffect>
                      <a14:saturation sat="15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7" y="6114886"/>
            <a:ext cx="9153527" cy="759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8700"/>
                    </a14:imgEffect>
                    <a14:imgEffect>
                      <a14:saturation sat="140000"/>
                    </a14:imgEffect>
                    <a14:imgEffect>
                      <a14:brightnessContrast bright="-1000" contrast="2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6" y="-29534"/>
            <a:ext cx="9153526" cy="727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0" y="0"/>
            <a:ext cx="4876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Francis Chen</a:t>
            </a:r>
            <a:endParaRPr lang="en-US" sz="4000" dirty="0">
              <a:solidFill>
                <a:schemeClr val="bg1"/>
              </a:solidFill>
              <a:latin typeface="Calibri Light" panose="020F03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467600" y="296313"/>
            <a:ext cx="16764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Settings | Log Out</a:t>
            </a:r>
            <a:endParaRPr lang="en-US" sz="1600" dirty="0">
              <a:solidFill>
                <a:schemeClr val="bg1"/>
              </a:solidFill>
              <a:latin typeface="Calibri Light" panose="020F03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525" y="716577"/>
            <a:ext cx="6934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2057400" algn="l"/>
                <a:tab pos="3371850" algn="l"/>
                <a:tab pos="4857750" algn="l"/>
              </a:tabLst>
            </a:pPr>
            <a:r>
              <a:rPr 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Dashboard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</a:rPr>
              <a:t>Goals	Progress	Achievements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Calibri Light" panose="020F030202020403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14536" y="1650712"/>
            <a:ext cx="25526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28835"/>
                </a:solidFill>
                <a:latin typeface="Calibri Light" panose="020F0302020204030204" pitchFamily="34" charset="0"/>
              </a:rPr>
              <a:t>Walking</a:t>
            </a:r>
            <a:endParaRPr lang="en-US" sz="3200" dirty="0">
              <a:solidFill>
                <a:srgbClr val="028835"/>
              </a:solidFill>
              <a:latin typeface="Calibri Light" panose="020F030202020403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014536" y="2927062"/>
            <a:ext cx="54530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</a:rPr>
              <a:t>Running</a:t>
            </a:r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  <a:latin typeface="Calibri Light" panose="020F0302020204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191125" y="4317711"/>
            <a:ext cx="22764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</a:rPr>
              <a:t>(no goal set)</a:t>
            </a:r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  <a:latin typeface="Calibri Light" panose="020F0302020204030204" pitchFamily="34" charset="0"/>
            </a:endParaRPr>
          </a:p>
        </p:txBody>
      </p:sp>
      <p:sp>
        <p:nvSpPr>
          <p:cNvPr id="12" name="Chevron 11"/>
          <p:cNvSpPr/>
          <p:nvPr/>
        </p:nvSpPr>
        <p:spPr>
          <a:xfrm>
            <a:off x="1095374" y="4165312"/>
            <a:ext cx="533400" cy="762000"/>
          </a:xfrm>
          <a:prstGeom prst="chevron">
            <a:avLst/>
          </a:prstGeom>
          <a:gradFill flip="none" rotWithShape="1">
            <a:gsLst>
              <a:gs pos="0">
                <a:schemeClr val="bg1">
                  <a:lumMod val="24000"/>
                  <a:lumOff val="76000"/>
                </a:schemeClr>
              </a:gs>
              <a:gs pos="87000">
                <a:schemeClr val="bg1">
                  <a:lumMod val="90000"/>
                </a:schemeClr>
              </a:gs>
              <a:gs pos="100000">
                <a:schemeClr val="bg1">
                  <a:lumMod val="90000"/>
                </a:schemeClr>
              </a:gs>
            </a:gsLst>
            <a:lin ang="10800000" scaled="1"/>
            <a:tileRect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Multiply 13"/>
          <p:cNvSpPr/>
          <p:nvPr/>
        </p:nvSpPr>
        <p:spPr>
          <a:xfrm>
            <a:off x="152400" y="1752600"/>
            <a:ext cx="274320" cy="274320"/>
          </a:xfrm>
          <a:prstGeom prst="mathMultiply">
            <a:avLst/>
          </a:prstGeom>
          <a:solidFill>
            <a:srgbClr val="FF0000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hevron 17"/>
          <p:cNvSpPr/>
          <p:nvPr/>
        </p:nvSpPr>
        <p:spPr>
          <a:xfrm>
            <a:off x="1095374" y="1562100"/>
            <a:ext cx="533400" cy="762000"/>
          </a:xfrm>
          <a:prstGeom prst="chevron">
            <a:avLst/>
          </a:prstGeom>
          <a:gradFill flip="none" rotWithShape="1">
            <a:gsLst>
              <a:gs pos="0">
                <a:srgbClr val="00B050">
                  <a:lumMod val="20000"/>
                  <a:lumOff val="80000"/>
                </a:srgbClr>
              </a:gs>
              <a:gs pos="75000">
                <a:srgbClr val="00B050"/>
              </a:gs>
              <a:gs pos="100000">
                <a:srgbClr val="00B050"/>
              </a:gs>
            </a:gsLst>
            <a:lin ang="10800000" scaled="1"/>
            <a:tileRect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2562225" y="5569237"/>
            <a:ext cx="3576641" cy="304800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</a:rPr>
              <a:t>Or enter your own…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Calibri Light" panose="020F0302020204030204" pitchFamily="34" charset="0"/>
            </a:endParaRPr>
          </a:p>
        </p:txBody>
      </p:sp>
      <p:sp>
        <p:nvSpPr>
          <p:cNvPr id="43" name="Multiply 42"/>
          <p:cNvSpPr/>
          <p:nvPr/>
        </p:nvSpPr>
        <p:spPr>
          <a:xfrm>
            <a:off x="371477" y="2450812"/>
            <a:ext cx="274320" cy="274320"/>
          </a:xfrm>
          <a:prstGeom prst="mathMultiply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590550" y="6105197"/>
            <a:ext cx="8153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“Adventure is worthwhile in itself.”</a:t>
            </a:r>
          </a:p>
          <a:p>
            <a:pPr algn="ctr"/>
            <a:r>
              <a:rPr lang="en-US" sz="1600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- Amelia Earhart</a:t>
            </a:r>
            <a:endParaRPr lang="en-US" sz="1600" dirty="0">
              <a:solidFill>
                <a:schemeClr val="bg1"/>
              </a:solidFill>
              <a:latin typeface="Calibri Light" panose="020F0302020204030204" pitchFamily="34" charset="0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-9528" y="1147524"/>
            <a:ext cx="9153527" cy="0"/>
          </a:xfrm>
          <a:prstGeom prst="line">
            <a:avLst/>
          </a:prstGeom>
          <a:ln w="15875" cmpd="sng">
            <a:gradFill flip="none" rotWithShape="1">
              <a:gsLst>
                <a:gs pos="0">
                  <a:schemeClr val="tx1">
                    <a:lumMod val="50000"/>
                    <a:lumOff val="50000"/>
                  </a:schemeClr>
                </a:gs>
                <a:gs pos="39000">
                  <a:schemeClr val="tx1">
                    <a:lumMod val="50000"/>
                    <a:lumOff val="50000"/>
                  </a:schemeClr>
                </a:gs>
                <a:gs pos="9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-9529" y="707886"/>
            <a:ext cx="9153527" cy="0"/>
          </a:xfrm>
          <a:prstGeom prst="line">
            <a:avLst/>
          </a:prstGeom>
          <a:ln w="15875" cmpd="sng">
            <a:gradFill flip="none" rotWithShape="1">
              <a:gsLst>
                <a:gs pos="0">
                  <a:schemeClr val="tx1">
                    <a:lumMod val="50000"/>
                    <a:lumOff val="50000"/>
                  </a:schemeClr>
                </a:gs>
                <a:gs pos="39000">
                  <a:schemeClr val="tx1">
                    <a:lumMod val="50000"/>
                    <a:lumOff val="50000"/>
                  </a:schemeClr>
                </a:gs>
                <a:gs pos="9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Multiply 19"/>
          <p:cNvSpPr/>
          <p:nvPr/>
        </p:nvSpPr>
        <p:spPr>
          <a:xfrm>
            <a:off x="152400" y="4267199"/>
            <a:ext cx="381000" cy="381000"/>
          </a:xfrm>
          <a:prstGeom prst="mathMultiply">
            <a:avLst/>
          </a:prstGeom>
          <a:gradFill flip="none" rotWithShape="1">
            <a:gsLst>
              <a:gs pos="0">
                <a:schemeClr val="bg1">
                  <a:lumMod val="24000"/>
                  <a:lumOff val="76000"/>
                </a:schemeClr>
              </a:gs>
              <a:gs pos="63000">
                <a:schemeClr val="bg1">
                  <a:lumMod val="85000"/>
                </a:schemeClr>
              </a:gs>
              <a:gs pos="100000">
                <a:schemeClr val="bg1">
                  <a:lumMod val="85000"/>
                </a:schemeClr>
              </a:gs>
            </a:gsLst>
            <a:lin ang="10800000" scaled="1"/>
            <a:tileRect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52400" y="3511837"/>
            <a:ext cx="495305" cy="2362200"/>
          </a:xfrm>
          <a:prstGeom prst="rect">
            <a:avLst/>
          </a:prstGeom>
          <a:solidFill>
            <a:schemeClr val="bg1">
              <a:alpha val="8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90800" y="5051568"/>
            <a:ext cx="3548066" cy="33048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</a:rPr>
              <a:t>Browse through activities to add…</a:t>
            </a:r>
          </a:p>
        </p:txBody>
      </p:sp>
      <p:sp>
        <p:nvSpPr>
          <p:cNvPr id="22" name="Chevron 21"/>
          <p:cNvSpPr/>
          <p:nvPr/>
        </p:nvSpPr>
        <p:spPr>
          <a:xfrm>
            <a:off x="1095374" y="2838450"/>
            <a:ext cx="533400" cy="762000"/>
          </a:xfrm>
          <a:prstGeom prst="chevron">
            <a:avLst/>
          </a:prstGeom>
          <a:gradFill flip="none" rotWithShape="1">
            <a:gsLst>
              <a:gs pos="0">
                <a:schemeClr val="bg1">
                  <a:lumMod val="24000"/>
                  <a:lumOff val="76000"/>
                </a:schemeClr>
              </a:gs>
              <a:gs pos="87000">
                <a:schemeClr val="bg1">
                  <a:lumMod val="90000"/>
                </a:schemeClr>
              </a:gs>
              <a:gs pos="100000">
                <a:schemeClr val="bg1">
                  <a:lumMod val="90000"/>
                </a:schemeClr>
              </a:gs>
            </a:gsLst>
            <a:lin ang="10800000" scaled="1"/>
            <a:tileRect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031208" y="4317712"/>
            <a:ext cx="22764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</a:rPr>
              <a:t>Swimming</a:t>
            </a:r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  <a:latin typeface="Calibri Light" panose="020F030202020403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200650" y="2920422"/>
            <a:ext cx="3543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</a:rPr>
              <a:t>(goal not complete)</a:t>
            </a:r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  <a:latin typeface="Calibri Light" panose="020F030202020403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200650" y="1650711"/>
            <a:ext cx="3543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28835"/>
                </a:solidFill>
                <a:latin typeface="Calibri Light" panose="020F0302020204030204" pitchFamily="34" charset="0"/>
              </a:rPr>
              <a:t>(goal complete)</a:t>
            </a:r>
            <a:endParaRPr lang="en-US" sz="3200" dirty="0">
              <a:solidFill>
                <a:srgbClr val="028835"/>
              </a:solidFill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2343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bg1"/>
            </a:gs>
            <a:gs pos="71000">
              <a:schemeClr val="bg1">
                <a:lumMod val="8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  <a:tileRect/>
        </a:gradFill>
        <a:ln w="3175">
          <a:solidFill>
            <a:schemeClr val="tx1">
              <a:lumMod val="75000"/>
              <a:lumOff val="25000"/>
            </a:schemeClr>
          </a:solidFill>
        </a:ln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5783</TotalTime>
  <Words>45</Words>
  <Application>Microsoft Office PowerPoint</Application>
  <PresentationFormat>On-screen Show (4:3)</PresentationFormat>
  <Paragraphs>13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MIT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Francis Xinghang Chen</dc:creator>
  <cp:lastModifiedBy>Francis Xinghang Chen</cp:lastModifiedBy>
  <cp:revision>45</cp:revision>
  <dcterms:created xsi:type="dcterms:W3CDTF">2014-01-13T04:25:28Z</dcterms:created>
  <dcterms:modified xsi:type="dcterms:W3CDTF">2014-01-22T07:42:04Z</dcterms:modified>
</cp:coreProperties>
</file>