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25" autoAdjust="0"/>
  </p:normalViewPr>
  <p:slideViewPr>
    <p:cSldViewPr>
      <p:cViewPr varScale="1">
        <p:scale>
          <a:sx n="72" d="100"/>
          <a:sy n="72" d="100"/>
        </p:scale>
        <p:origin x="-168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110DE-E0CC-4309-9667-6AC7BF5246CB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B4E11-B969-4DEA-84BF-BFD91642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dropdown menu contains a list of activities and the</a:t>
            </a:r>
            <a:r>
              <a:rPr lang="en-US" baseline="0" dirty="0" smtClean="0"/>
              <a:t> “All” option. The second contains a list of statistics. The third contains a list of time periods.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“View Summary” screen will be summarized </a:t>
            </a:r>
            <a:r>
              <a:rPr lang="en-US" baseline="0" smtClean="0"/>
              <a:t>in another mockup.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B4E11-B969-4DEA-84BF-BFD91642B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371850" algn="l"/>
                <a:tab pos="52578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Progress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1925" y="1295400"/>
            <a:ext cx="65532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350" y="4486271"/>
            <a:ext cx="75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30 min.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1581" y="5334000"/>
            <a:ext cx="60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 day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Right Triangle 74"/>
          <p:cNvSpPr/>
          <p:nvPr/>
        </p:nvSpPr>
        <p:spPr>
          <a:xfrm flipH="1">
            <a:off x="876287" y="4343400"/>
            <a:ext cx="647712" cy="962025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0"/>
                  <a:lumOff val="100000"/>
                </a:srgbClr>
              </a:gs>
              <a:gs pos="100000">
                <a:srgbClr val="028835">
                  <a:lumMod val="34000"/>
                  <a:lumOff val="66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24000" y="4648200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34000"/>
                  <a:lumOff val="66000"/>
                </a:srgbClr>
              </a:gs>
              <a:gs pos="100000">
                <a:srgbClr val="028835">
                  <a:lumMod val="44000"/>
                  <a:lumOff val="56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219325" y="4648200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44000"/>
                  <a:lumOff val="56000"/>
                </a:srgbClr>
              </a:gs>
              <a:gs pos="100000">
                <a:srgbClr val="028835">
                  <a:lumMod val="50000"/>
                  <a:lumOff val="5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90925" y="4648200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905125" y="4648200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838200" y="5324475"/>
            <a:ext cx="541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8200" y="1600200"/>
            <a:ext cx="0" cy="373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209800" y="3962401"/>
            <a:ext cx="685800" cy="685800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44000"/>
                  <a:lumOff val="56000"/>
                </a:srgbClr>
              </a:gs>
              <a:gs pos="100000">
                <a:srgbClr val="028835">
                  <a:lumMod val="50000"/>
                  <a:lumOff val="5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267200" y="4648201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953000" y="4648201"/>
            <a:ext cx="685800" cy="6572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905125" y="3962401"/>
            <a:ext cx="685800" cy="70961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81400" y="3962401"/>
            <a:ext cx="685800" cy="70961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81400" y="3352800"/>
            <a:ext cx="685800" cy="70961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267200" y="3962400"/>
            <a:ext cx="685800" cy="6858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267200" y="3352800"/>
            <a:ext cx="685800" cy="6858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53000" y="3962402"/>
            <a:ext cx="685800" cy="685800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953000" y="3352801"/>
            <a:ext cx="685800" cy="685800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953000" y="2895599"/>
            <a:ext cx="685800" cy="4572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>
                  <a:lumMod val="100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267200" y="3124199"/>
            <a:ext cx="685800" cy="22860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81400" y="3124198"/>
            <a:ext cx="685800" cy="228601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895600" y="3790950"/>
            <a:ext cx="685800" cy="171452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533525" y="4343400"/>
            <a:ext cx="685800" cy="314325"/>
          </a:xfrm>
          <a:prstGeom prst="rect">
            <a:avLst/>
          </a:prstGeom>
          <a:gradFill flip="none" rotWithShape="1">
            <a:gsLst>
              <a:gs pos="0">
                <a:srgbClr val="028835">
                  <a:lumMod val="34000"/>
                  <a:lumOff val="66000"/>
                </a:srgbClr>
              </a:gs>
              <a:gs pos="100000">
                <a:srgbClr val="028835">
                  <a:lumMod val="44000"/>
                  <a:lumOff val="56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4" name="Right Triangle 93"/>
          <p:cNvSpPr/>
          <p:nvPr/>
        </p:nvSpPr>
        <p:spPr>
          <a:xfrm flipH="1">
            <a:off x="1546623" y="3962400"/>
            <a:ext cx="672703" cy="381000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34000"/>
                  <a:lumOff val="66000"/>
                </a:srgbClr>
              </a:gs>
              <a:gs pos="100000">
                <a:srgbClr val="028835">
                  <a:lumMod val="44000"/>
                  <a:lumOff val="56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5" name="Right Triangle 94"/>
          <p:cNvSpPr/>
          <p:nvPr/>
        </p:nvSpPr>
        <p:spPr>
          <a:xfrm flipH="1">
            <a:off x="2219325" y="3790950"/>
            <a:ext cx="676275" cy="171451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44000"/>
                  <a:lumOff val="56000"/>
                </a:srgbClr>
              </a:gs>
              <a:gs pos="100000">
                <a:srgbClr val="028835">
                  <a:lumMod val="50000"/>
                  <a:lumOff val="50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1" name="Right Triangle 110"/>
          <p:cNvSpPr/>
          <p:nvPr/>
        </p:nvSpPr>
        <p:spPr>
          <a:xfrm flipH="1">
            <a:off x="2905124" y="3124200"/>
            <a:ext cx="676274" cy="666750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50000"/>
                  <a:lumOff val="50000"/>
                </a:srgbClr>
              </a:gs>
              <a:gs pos="100000">
                <a:srgbClr val="028835">
                  <a:lumMod val="67000"/>
                  <a:lumOff val="33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ight Triangle 111"/>
          <p:cNvSpPr/>
          <p:nvPr/>
        </p:nvSpPr>
        <p:spPr>
          <a:xfrm flipH="1">
            <a:off x="4276725" y="2895599"/>
            <a:ext cx="676275" cy="228601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67000"/>
                  <a:lumOff val="33000"/>
                </a:srgbClr>
              </a:gs>
              <a:gs pos="100000">
                <a:srgbClr val="028835">
                  <a:lumMod val="83000"/>
                  <a:lumOff val="17000"/>
                </a:srgb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3" name="Right Triangle 112"/>
          <p:cNvSpPr/>
          <p:nvPr/>
        </p:nvSpPr>
        <p:spPr>
          <a:xfrm flipH="1">
            <a:off x="4953000" y="2362200"/>
            <a:ext cx="685800" cy="533400"/>
          </a:xfrm>
          <a:prstGeom prst="rtTriangle">
            <a:avLst/>
          </a:prstGeom>
          <a:gradFill flip="none" rotWithShape="1">
            <a:gsLst>
              <a:gs pos="0">
                <a:srgbClr val="028835">
                  <a:lumMod val="83000"/>
                  <a:lumOff val="17000"/>
                </a:srgbClr>
              </a:gs>
              <a:gs pos="100000">
                <a:srgbClr val="02883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524000" y="1600200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209800" y="1600200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895600" y="1600200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581400" y="1600200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267200" y="1600200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953000" y="1600200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638800" y="1590675"/>
            <a:ext cx="0" cy="3733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8200" y="4648200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38200" y="3962400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8200" y="3352800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8200" y="2743200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38200" y="2133600"/>
            <a:ext cx="5410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85825" y="4343400"/>
            <a:ext cx="638175" cy="981076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533525" y="3962400"/>
            <a:ext cx="685801" cy="38100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209800" y="3790950"/>
            <a:ext cx="685800" cy="17145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895600" y="3124200"/>
            <a:ext cx="685800" cy="666751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1400" y="3124200"/>
            <a:ext cx="685800" cy="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267200" y="2895600"/>
            <a:ext cx="685800" cy="22860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3" idx="0"/>
          </p:cNvCxnSpPr>
          <p:nvPr/>
        </p:nvCxnSpPr>
        <p:spPr>
          <a:xfrm flipV="1">
            <a:off x="4953000" y="2362200"/>
            <a:ext cx="685800" cy="533400"/>
          </a:xfrm>
          <a:prstGeom prst="line">
            <a:avLst/>
          </a:prstGeom>
          <a:ln w="25400">
            <a:solidFill>
              <a:srgbClr val="02883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6905624" y="3648075"/>
            <a:ext cx="2047875" cy="314325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All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8" name="Flowchart: Process 117"/>
          <p:cNvSpPr/>
          <p:nvPr/>
        </p:nvSpPr>
        <p:spPr>
          <a:xfrm>
            <a:off x="6905624" y="4333871"/>
            <a:ext cx="2047876" cy="314325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Time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>
          <a:xfrm>
            <a:off x="6905624" y="4991101"/>
            <a:ext cx="2047876" cy="314325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Week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8496299" y="3648075"/>
            <a:ext cx="0" cy="314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496301" y="4991101"/>
            <a:ext cx="0" cy="314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496299" y="4333870"/>
            <a:ext cx="0" cy="314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Isosceles Triangle 119"/>
          <p:cNvSpPr/>
          <p:nvPr/>
        </p:nvSpPr>
        <p:spPr>
          <a:xfrm flipV="1">
            <a:off x="8620125" y="3695699"/>
            <a:ext cx="219075" cy="21907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6" name="Isosceles Triangle 125"/>
          <p:cNvSpPr/>
          <p:nvPr/>
        </p:nvSpPr>
        <p:spPr>
          <a:xfrm flipV="1">
            <a:off x="8620126" y="4405310"/>
            <a:ext cx="219075" cy="21907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7" name="Isosceles Triangle 126"/>
          <p:cNvSpPr/>
          <p:nvPr/>
        </p:nvSpPr>
        <p:spPr>
          <a:xfrm flipV="1">
            <a:off x="8620126" y="5046461"/>
            <a:ext cx="219075" cy="21907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905624" y="1295400"/>
            <a:ext cx="2047875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View Summary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74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36</cp:revision>
  <dcterms:created xsi:type="dcterms:W3CDTF">2014-01-13T04:25:28Z</dcterms:created>
  <dcterms:modified xsi:type="dcterms:W3CDTF">2014-01-15T19:12:12Z</dcterms:modified>
</cp:coreProperties>
</file>