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057400" algn="l"/>
                <a:tab pos="3371850" algn="l"/>
                <a:tab pos="4857750" algn="l"/>
              </a:tabLst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Goals	Progress	Achievements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4536" y="1650712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4536" y="2927062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4536" y="4165312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Swimming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1095374" y="2838450"/>
            <a:ext cx="533400" cy="762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87000">
                <a:schemeClr val="bg1">
                  <a:lumMod val="90000"/>
                </a:schemeClr>
              </a:gs>
              <a:gs pos="100000">
                <a:schemeClr val="bg1">
                  <a:lumMod val="90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 rot="16200000">
            <a:off x="1095374" y="4031963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F0">
                  <a:lumMod val="20000"/>
                  <a:lumOff val="80000"/>
                </a:srgbClr>
              </a:gs>
              <a:gs pos="66000">
                <a:srgbClr val="00B0F0"/>
              </a:gs>
              <a:gs pos="100000">
                <a:srgbClr val="00B0F0"/>
              </a:gs>
            </a:gsLst>
            <a:lin ang="162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152400" y="1752600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rgbClr val="FF0000">
                  <a:lumMod val="24000"/>
                  <a:lumOff val="76000"/>
                </a:srgbClr>
              </a:gs>
              <a:gs pos="60000">
                <a:srgbClr val="FF0000"/>
              </a:gs>
              <a:gs pos="100000">
                <a:srgbClr val="FF0000"/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evron 17"/>
          <p:cNvSpPr/>
          <p:nvPr/>
        </p:nvSpPr>
        <p:spPr>
          <a:xfrm>
            <a:off x="1095374" y="1562100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50">
                  <a:lumMod val="20000"/>
                  <a:lumOff val="80000"/>
                </a:srgbClr>
              </a:gs>
              <a:gs pos="75000">
                <a:srgbClr val="00B050"/>
              </a:gs>
              <a:gs pos="100000">
                <a:srgbClr val="00B050"/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014536" y="5295900"/>
            <a:ext cx="5105400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Enter an activity to add…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3" name="Multiply 42"/>
          <p:cNvSpPr/>
          <p:nvPr/>
        </p:nvSpPr>
        <p:spPr>
          <a:xfrm>
            <a:off x="152400" y="3028950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152400" y="4267199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2400" y="2743200"/>
            <a:ext cx="495305" cy="2362200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26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31</cp:revision>
  <dcterms:created xsi:type="dcterms:W3CDTF">2014-01-13T04:25:28Z</dcterms:created>
  <dcterms:modified xsi:type="dcterms:W3CDTF">2014-01-15T21:11:54Z</dcterms:modified>
</cp:coreProperties>
</file>