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docs\Mockups\Dashboard\Goals Mockup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/>
          <p:cNvSpPr/>
          <p:nvPr/>
        </p:nvSpPr>
        <p:spPr>
          <a:xfrm>
            <a:off x="990600" y="685800"/>
            <a:ext cx="7086600" cy="54102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302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5746" y="838200"/>
            <a:ext cx="1496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9808" y="2000249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28854" y="2390774"/>
            <a:ext cx="4624386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0246" y="3600629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2647" y="4128969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for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95471" y="465671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every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95572" y="3622596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 this exercise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695573" y="4128969"/>
            <a:ext cx="1838326" cy="3168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this many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695571" y="4678681"/>
            <a:ext cx="3800475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96047" y="465671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2695572" y="5324475"/>
            <a:ext cx="3800474" cy="304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Add Goal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86572" y="5255850"/>
            <a:ext cx="457200" cy="4420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>
            <a:stCxn id="37" idx="0"/>
          </p:cNvCxnSpPr>
          <p:nvPr/>
        </p:nvCxnSpPr>
        <p:spPr>
          <a:xfrm>
            <a:off x="7115172" y="5255850"/>
            <a:ext cx="0" cy="2210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000870" y="5476875"/>
            <a:ext cx="114302" cy="475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595809" y="4120397"/>
            <a:ext cx="1900237" cy="32539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seconds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062661" y="4120397"/>
            <a:ext cx="0" cy="32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62661" y="4678681"/>
            <a:ext cx="0" cy="312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flipV="1">
            <a:off x="6172200" y="4195049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6162676" y="4749047"/>
            <a:ext cx="228603" cy="184666"/>
          </a:xfrm>
          <a:prstGeom prst="triangl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67600" y="822468"/>
            <a:ext cx="457200" cy="2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581900" y="903430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581900" y="903430"/>
            <a:ext cx="228600" cy="1304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39000" y="200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 rot="5400000">
            <a:off x="7410449" y="213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10800000">
            <a:off x="1314446" y="2000249"/>
            <a:ext cx="685800" cy="5905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Isosceles Triangle 105"/>
          <p:cNvSpPr/>
          <p:nvPr/>
        </p:nvSpPr>
        <p:spPr>
          <a:xfrm rot="16200000">
            <a:off x="1485895" y="2138361"/>
            <a:ext cx="342900" cy="314327"/>
          </a:xfrm>
          <a:prstGeom prst="triangl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39</cp:revision>
  <dcterms:created xsi:type="dcterms:W3CDTF">2014-01-13T04:25:28Z</dcterms:created>
  <dcterms:modified xsi:type="dcterms:W3CDTF">2014-01-15T21:07:49Z</dcterms:modified>
</cp:coreProperties>
</file>