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1" y="-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80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32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257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305800" y="1555459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8305800" y="2900508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6200000">
            <a:off x="8305800" y="4109738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2650332" y="1752601"/>
            <a:ext cx="457200" cy="386772"/>
          </a:xfrm>
          <a:prstGeom prst="mathPlus">
            <a:avLst/>
          </a:prstGeom>
          <a:gradFill flip="none" rotWithShape="1"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/>
              </a:gs>
              <a:gs pos="100000">
                <a:srgbClr val="FFC000"/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2650332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2650332" y="4269647"/>
            <a:ext cx="457210" cy="431513"/>
          </a:xfrm>
          <a:prstGeom prst="mathPlus">
            <a:avLst/>
          </a:prstGeom>
          <a:gradFill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93201" y="5591175"/>
            <a:ext cx="354806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95250" y="174595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5250" y="429490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95250" y="300239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525" y="1650711"/>
            <a:ext cx="581025" cy="337848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0332" y="2667000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3201" y="5073792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48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35</cp:revision>
  <dcterms:created xsi:type="dcterms:W3CDTF">2014-01-13T04:25:28Z</dcterms:created>
  <dcterms:modified xsi:type="dcterms:W3CDTF">2014-01-16T15:24:18Z</dcterms:modified>
</cp:coreProperties>
</file>