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app\assets\images\background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ultiply 29"/>
          <p:cNvSpPr/>
          <p:nvPr/>
        </p:nvSpPr>
        <p:spPr>
          <a:xfrm>
            <a:off x="6457950" y="143725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467475" y="904875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2700" y="17144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Workout Summary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9144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93345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675" y="145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Distance (miles)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4478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5.6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4875" y="154267"/>
            <a:ext cx="457200" cy="29238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24388" y="4724400"/>
            <a:ext cx="2995612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10427" y="4727854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flipV="1">
            <a:off x="7305682" y="4798220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966787" y="4724400"/>
            <a:ext cx="3505200" cy="32539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name of new statistic. . 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84896" y="52578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Add New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71799" y="59436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3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</cp:revision>
  <dcterms:created xsi:type="dcterms:W3CDTF">2014-01-15T19:59:59Z</dcterms:created>
  <dcterms:modified xsi:type="dcterms:W3CDTF">2014-01-16T15:51:47Z</dcterms:modified>
</cp:coreProperties>
</file>