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35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  <a14:imgEffect>
                      <a14:saturation sat="1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7" y="6114886"/>
            <a:ext cx="9153527" cy="75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00"/>
                    </a14:imgEffect>
                    <a14:imgEffect>
                      <a14:saturation sat="140000"/>
                    </a14:imgEffect>
                    <a14:imgEffect>
                      <a14:brightnessContrast bright="-1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6" y="-29534"/>
            <a:ext cx="9153526" cy="72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Francis Chen</a:t>
            </a:r>
            <a:endParaRPr lang="en-US" sz="4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7600" y="296313"/>
            <a:ext cx="167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Settings | Log Out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5" y="716577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943100" algn="l"/>
                <a:tab pos="3486150" algn="l"/>
                <a:tab pos="497205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Dashboard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Goals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	Progress	Achievements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1650711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Walking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2900508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Running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925" y="4193017"/>
            <a:ext cx="227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Swimming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0550" y="6105197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“Adventure is worthwhile in itself.”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- Amelia Earhart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-9528" y="1147524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-9529" y="707886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00400" y="1650711"/>
            <a:ext cx="348138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I will walk for 30 minutes every day.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48014" y="2876552"/>
            <a:ext cx="348138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I will run 5 miles every week.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00400" y="2050760"/>
            <a:ext cx="4572000" cy="114302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28835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93257" y="3252934"/>
            <a:ext cx="4572000" cy="114302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2883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86400" y="3257552"/>
            <a:ext cx="2286000" cy="11430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4" name="Chevron 33"/>
          <p:cNvSpPr/>
          <p:nvPr/>
        </p:nvSpPr>
        <p:spPr>
          <a:xfrm>
            <a:off x="8305800" y="1555459"/>
            <a:ext cx="533400" cy="762000"/>
          </a:xfrm>
          <a:prstGeom prst="chevron">
            <a:avLst/>
          </a:prstGeom>
          <a:gradFill flip="none" rotWithShape="1">
            <a:gsLst>
              <a:gs pos="0">
                <a:srgbClr val="00B050">
                  <a:lumMod val="20000"/>
                  <a:lumOff val="80000"/>
                </a:srgbClr>
              </a:gs>
              <a:gs pos="75000">
                <a:srgbClr val="00B050"/>
              </a:gs>
              <a:gs pos="100000">
                <a:srgbClr val="00B050"/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Chevron 34"/>
          <p:cNvSpPr/>
          <p:nvPr/>
        </p:nvSpPr>
        <p:spPr>
          <a:xfrm>
            <a:off x="8305800" y="2900508"/>
            <a:ext cx="533400" cy="762000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87000">
                <a:schemeClr val="bg1">
                  <a:lumMod val="90000"/>
                </a:schemeClr>
              </a:gs>
              <a:gs pos="100000">
                <a:schemeClr val="bg1">
                  <a:lumMod val="90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 rot="16200000">
            <a:off x="8305800" y="4109738"/>
            <a:ext cx="533400" cy="762000"/>
          </a:xfrm>
          <a:prstGeom prst="chevron">
            <a:avLst/>
          </a:prstGeom>
          <a:gradFill flip="none" rotWithShape="1">
            <a:gsLst>
              <a:gs pos="0">
                <a:srgbClr val="00B0F0">
                  <a:lumMod val="40000"/>
                  <a:lumOff val="60000"/>
                </a:srgbClr>
              </a:gs>
              <a:gs pos="66000">
                <a:srgbClr val="00B0F0">
                  <a:lumMod val="84000"/>
                </a:srgbClr>
              </a:gs>
              <a:gs pos="100000">
                <a:srgbClr val="00B0F0">
                  <a:lumMod val="84000"/>
                </a:srgbClr>
              </a:gs>
            </a:gsLst>
            <a:lin ang="162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lus 20"/>
          <p:cNvSpPr/>
          <p:nvPr/>
        </p:nvSpPr>
        <p:spPr>
          <a:xfrm>
            <a:off x="2650332" y="1752601"/>
            <a:ext cx="457200" cy="386772"/>
          </a:xfrm>
          <a:prstGeom prst="mathPlus">
            <a:avLst/>
          </a:prstGeom>
          <a:gradFill flip="none" rotWithShape="1">
            <a:gsLst>
              <a:gs pos="0">
                <a:srgbClr val="FFC000">
                  <a:lumMod val="28000"/>
                  <a:lumOff val="72000"/>
                </a:srgbClr>
              </a:gs>
              <a:gs pos="57000">
                <a:srgbClr val="FFC000"/>
              </a:gs>
              <a:gs pos="100000">
                <a:srgbClr val="FFC000"/>
              </a:gs>
            </a:gsLst>
            <a:lin ang="10800000" scaled="1"/>
            <a:tileRect/>
          </a:gra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8" name="Plus 37"/>
          <p:cNvSpPr/>
          <p:nvPr/>
        </p:nvSpPr>
        <p:spPr>
          <a:xfrm>
            <a:off x="2650332" y="2991856"/>
            <a:ext cx="457200" cy="402077"/>
          </a:xfrm>
          <a:prstGeom prst="mathPlus">
            <a:avLst/>
          </a:prstGeom>
          <a:gradFill flip="none" rotWithShape="1">
            <a:gsLst>
              <a:gs pos="0">
                <a:schemeClr val="bg1">
                  <a:lumMod val="23000"/>
                  <a:lumOff val="77000"/>
                </a:schemeClr>
              </a:gs>
              <a:gs pos="66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9" name="Plus 38"/>
          <p:cNvSpPr/>
          <p:nvPr/>
        </p:nvSpPr>
        <p:spPr>
          <a:xfrm>
            <a:off x="2650332" y="4269647"/>
            <a:ext cx="457210" cy="431513"/>
          </a:xfrm>
          <a:prstGeom prst="mathPlus">
            <a:avLst/>
          </a:prstGeom>
          <a:gradFill>
            <a:gsLst>
              <a:gs pos="0">
                <a:schemeClr val="bg1">
                  <a:lumMod val="23000"/>
                  <a:lumOff val="77000"/>
                </a:schemeClr>
              </a:gs>
              <a:gs pos="66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</a:gra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793201" y="5591175"/>
            <a:ext cx="3548066" cy="304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Or enter your own…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6" name="Multiply 25"/>
          <p:cNvSpPr/>
          <p:nvPr/>
        </p:nvSpPr>
        <p:spPr>
          <a:xfrm>
            <a:off x="95250" y="1745959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95250" y="4294904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95250" y="3002394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995487" y="2317459"/>
            <a:ext cx="581025" cy="3378489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0332" y="2667000"/>
            <a:ext cx="495305" cy="2362200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793201" y="5073792"/>
            <a:ext cx="3548066" cy="3304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Browse through activities to add…</a:t>
            </a:r>
          </a:p>
        </p:txBody>
      </p:sp>
    </p:spTree>
    <p:extLst>
      <p:ext uri="{BB962C8B-B14F-4D97-AF65-F5344CB8AC3E}">
        <p14:creationId xmlns:p14="http://schemas.microsoft.com/office/powerpoint/2010/main" val="37923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ln w="31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3974</TotalTime>
  <Words>48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38</cp:revision>
  <dcterms:created xsi:type="dcterms:W3CDTF">2014-01-13T04:25:28Z</dcterms:created>
  <dcterms:modified xsi:type="dcterms:W3CDTF">2014-01-17T05:55:26Z</dcterms:modified>
</cp:coreProperties>
</file>