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8835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48" d="100"/>
          <a:sy n="148" d="100"/>
        </p:scale>
        <p:origin x="523" y="2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5AA60E-18AB-40F1-9DE9-641057994E11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BCAE7-F5C2-411A-92FC-E9B74FED0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16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Various views </a:t>
            </a:r>
            <a:r>
              <a:rPr lang="en-US" smtClean="0"/>
              <a:t>for achievements.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BCAE7-F5C2-411A-92FC-E9B74FED00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24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4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9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9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7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0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0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78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3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29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3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7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3C1DC-EE09-436C-876C-1E4BB35BFE0C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19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5.jpeg"/><Relationship Id="rId5" Type="http://schemas.openxmlformats.org/officeDocument/2006/relationships/image" Target="../media/image2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lowchart: Process 29"/>
          <p:cNvSpPr/>
          <p:nvPr/>
        </p:nvSpPr>
        <p:spPr>
          <a:xfrm>
            <a:off x="259532" y="3778448"/>
            <a:ext cx="1685924" cy="1707952"/>
          </a:xfrm>
          <a:prstGeom prst="flowChartProcess">
            <a:avLst/>
          </a:prstGeom>
          <a:gradFill>
            <a:gsLst>
              <a:gs pos="53000">
                <a:schemeClr val="bg1"/>
              </a:gs>
              <a:gs pos="100000">
                <a:schemeClr val="bg1">
                  <a:lumMod val="61000"/>
                </a:schemeClr>
              </a:gs>
            </a:gsLst>
            <a:path path="circle">
              <a:fillToRect l="50000" t="50000" r="50000" b="50000"/>
            </a:path>
          </a:gradFill>
          <a:ln w="3175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1" name="Flowchart: Process 20"/>
          <p:cNvSpPr/>
          <p:nvPr/>
        </p:nvSpPr>
        <p:spPr>
          <a:xfrm>
            <a:off x="5158900" y="1278085"/>
            <a:ext cx="1685924" cy="1707952"/>
          </a:xfrm>
          <a:prstGeom prst="flowChartProcess">
            <a:avLst/>
          </a:prstGeom>
          <a:gradFill>
            <a:gsLst>
              <a:gs pos="53000">
                <a:schemeClr val="bg1"/>
              </a:gs>
              <a:gs pos="100000">
                <a:schemeClr val="bg1">
                  <a:lumMod val="61000"/>
                </a:schemeClr>
              </a:gs>
            </a:gsLst>
            <a:path path="circle">
              <a:fillToRect l="50000" t="50000" r="50000" b="50000"/>
            </a:path>
          </a:gradFill>
          <a:ln w="3175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" name="Flowchart: Process 2"/>
          <p:cNvSpPr/>
          <p:nvPr/>
        </p:nvSpPr>
        <p:spPr>
          <a:xfrm>
            <a:off x="261317" y="1278085"/>
            <a:ext cx="1684139" cy="1707952"/>
          </a:xfrm>
          <a:prstGeom prst="flowChartProcess">
            <a:avLst/>
          </a:prstGeom>
          <a:gradFill>
            <a:gsLst>
              <a:gs pos="40000">
                <a:schemeClr val="bg1"/>
              </a:gs>
              <a:gs pos="100000">
                <a:schemeClr val="bg1">
                  <a:lumMod val="32000"/>
                </a:schemeClr>
              </a:gs>
            </a:gsLst>
            <a:path path="circle">
              <a:fillToRect l="50000" t="50000" r="50000" b="50000"/>
            </a:path>
          </a:gradFill>
          <a:ln w="3175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900"/>
                    </a14:imgEffect>
                    <a14:imgEffect>
                      <a14:saturation sat="1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7" y="6114886"/>
            <a:ext cx="9153527" cy="759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8700"/>
                    </a14:imgEffect>
                    <a14:imgEffect>
                      <a14:saturation sat="140000"/>
                    </a14:imgEffect>
                    <a14:imgEffect>
                      <a14:brightnessContrast bright="-1000" contrast="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6" y="-29534"/>
            <a:ext cx="9153526" cy="727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Francis Chen</a:t>
            </a:r>
            <a:endParaRPr lang="en-US" sz="40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67600" y="296313"/>
            <a:ext cx="1676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Settings | Log Out</a:t>
            </a:r>
            <a:endParaRPr lang="en-US" sz="1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25" y="716577"/>
            <a:ext cx="693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943100" algn="l"/>
                <a:tab pos="3371850" algn="l"/>
                <a:tab pos="5086350" algn="l"/>
              </a:tabLst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Dashboard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Goals	Progress	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Achievements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0550" y="6105197"/>
            <a:ext cx="8153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“Adventure is worthwhile in itself.”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- Amelia Earhart</a:t>
            </a:r>
            <a:endParaRPr lang="en-US" sz="1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-9528" y="1147524"/>
            <a:ext cx="9153527" cy="0"/>
          </a:xfrm>
          <a:prstGeom prst="line">
            <a:avLst/>
          </a:prstGeom>
          <a:ln w="15875" cmpd="sng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39000">
                  <a:schemeClr val="tx1">
                    <a:lumMod val="50000"/>
                    <a:lumOff val="50000"/>
                  </a:schemeClr>
                </a:gs>
                <a:gs pos="9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-9529" y="707886"/>
            <a:ext cx="9153527" cy="0"/>
          </a:xfrm>
          <a:prstGeom prst="line">
            <a:avLst/>
          </a:prstGeom>
          <a:ln w="15875" cmpd="sng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39000">
                  <a:schemeClr val="tx1">
                    <a:lumMod val="50000"/>
                    <a:lumOff val="50000"/>
                  </a:schemeClr>
                </a:gs>
                <a:gs pos="9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/>
        </p:nvSpPr>
        <p:spPr>
          <a:xfrm>
            <a:off x="2680043" y="1278085"/>
            <a:ext cx="1663357" cy="1707952"/>
          </a:xfrm>
          <a:prstGeom prst="flowChartProcess">
            <a:avLst/>
          </a:prstGeom>
          <a:gradFill>
            <a:gsLst>
              <a:gs pos="24000">
                <a:schemeClr val="bg1"/>
              </a:gs>
              <a:gs pos="100000">
                <a:schemeClr val="bg1">
                  <a:lumMod val="73000"/>
                </a:schemeClr>
              </a:gs>
            </a:gsLst>
            <a:path path="circle">
              <a:fillToRect l="50000" t="50000" r="50000" b="50000"/>
            </a:path>
          </a:gradFill>
          <a:ln w="3175"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590" y="2986036"/>
            <a:ext cx="2039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Started My Journey</a:t>
            </a:r>
          </a:p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1/15/2014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62267" y="2986037"/>
            <a:ext cx="2498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Completed First Activity</a:t>
            </a:r>
          </a:p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1/15/2014</a:t>
            </a:r>
          </a:p>
        </p:txBody>
      </p:sp>
      <p:pic>
        <p:nvPicPr>
          <p:cNvPr id="1030" name="Picture 6" descr="C:\Users\Francis\Documents\From FRANCIS-MITPC\MIT\IAP 2014\6.470\GetBigWith6.470\app\assets\images\background3_square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491" y="1472868"/>
            <a:ext cx="1338742" cy="1338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190762" y="2986037"/>
            <a:ext cx="1622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Set First Goal</a:t>
            </a:r>
          </a:p>
        </p:txBody>
      </p:sp>
      <p:pic>
        <p:nvPicPr>
          <p:cNvPr id="9" name="Picture 7" descr="C:\Users\Francis\Documents\From FRANCIS-MITPC\MIT\IAP 2014\6.470\GetBigWith6.470\app\assets\images\background2_square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37" y="3952875"/>
            <a:ext cx="1359098" cy="1359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Flowchart: Process 27"/>
          <p:cNvSpPr/>
          <p:nvPr/>
        </p:nvSpPr>
        <p:spPr>
          <a:xfrm>
            <a:off x="5158900" y="3778448"/>
            <a:ext cx="1685924" cy="1707952"/>
          </a:xfrm>
          <a:prstGeom prst="flowChartProcess">
            <a:avLst/>
          </a:prstGeom>
          <a:gradFill>
            <a:gsLst>
              <a:gs pos="53000">
                <a:schemeClr val="bg1"/>
              </a:gs>
              <a:gs pos="100000">
                <a:schemeClr val="bg1">
                  <a:lumMod val="61000"/>
                </a:schemeClr>
              </a:gs>
            </a:gsLst>
            <a:path path="circle">
              <a:fillToRect l="50000" t="50000" r="50000" b="50000"/>
            </a:path>
          </a:gradFill>
          <a:ln w="3175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9" name="Flowchart: Process 28"/>
          <p:cNvSpPr/>
          <p:nvPr/>
        </p:nvSpPr>
        <p:spPr>
          <a:xfrm>
            <a:off x="2680043" y="3778448"/>
            <a:ext cx="1685924" cy="1707952"/>
          </a:xfrm>
          <a:prstGeom prst="flowChartProcess">
            <a:avLst/>
          </a:prstGeom>
          <a:gradFill>
            <a:gsLst>
              <a:gs pos="53000">
                <a:schemeClr val="bg1"/>
              </a:gs>
              <a:gs pos="100000">
                <a:schemeClr val="bg1">
                  <a:lumMod val="61000"/>
                </a:schemeClr>
              </a:gs>
            </a:gsLst>
            <a:path path="circle">
              <a:fillToRect l="50000" t="50000" r="50000" b="50000"/>
            </a:path>
          </a:gradFill>
          <a:ln w="3175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2698" y="5437731"/>
            <a:ext cx="2039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Completed First Goal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pic>
        <p:nvPicPr>
          <p:cNvPr id="1032" name="Picture 8" descr="C:\Users\Francis\Documents\From FRANCIS-MITPC\MIT\IAP 2014\6.470\GetBigWith6.470\app\assets\images\background5_square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996" y="3932285"/>
            <a:ext cx="1400278" cy="140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2878926" y="5456583"/>
            <a:ext cx="1358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10 Hours</a:t>
            </a:r>
          </a:p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Walking</a:t>
            </a:r>
          </a:p>
        </p:txBody>
      </p:sp>
      <p:pic>
        <p:nvPicPr>
          <p:cNvPr id="34" name="Picture 8" descr="C:\Users\Francis\Documents\From FRANCIS-MITPC\MIT\IAP 2014\6.470\GetBigWith6.470\app\assets\images\background5_square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723" y="3932285"/>
            <a:ext cx="1400278" cy="140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5322688" y="5467548"/>
            <a:ext cx="1358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10 Hours</a:t>
            </a:r>
          </a:p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Running</a:t>
            </a:r>
          </a:p>
        </p:txBody>
      </p:sp>
    </p:spTree>
    <p:extLst>
      <p:ext uri="{BB962C8B-B14F-4D97-AF65-F5344CB8AC3E}">
        <p14:creationId xmlns:p14="http://schemas.microsoft.com/office/powerpoint/2010/main" val="3792343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bg1"/>
            </a:gs>
            <a:gs pos="7100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ln w="3175">
          <a:solidFill>
            <a:schemeClr val="tx1">
              <a:lumMod val="75000"/>
              <a:lumOff val="2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5609</TotalTime>
  <Words>43</Words>
  <Application>Microsoft Office PowerPoint</Application>
  <PresentationFormat>On-screen Show (4:3)</PresentationFormat>
  <Paragraphs>17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 Xinghang Chen</dc:creator>
  <cp:lastModifiedBy>Francis Xinghang Chen</cp:lastModifiedBy>
  <cp:revision>43</cp:revision>
  <dcterms:created xsi:type="dcterms:W3CDTF">2014-01-13T04:25:28Z</dcterms:created>
  <dcterms:modified xsi:type="dcterms:W3CDTF">2014-01-20T17:30:30Z</dcterms:modified>
</cp:coreProperties>
</file>