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057400" algn="l"/>
                <a:tab pos="3371850" algn="l"/>
                <a:tab pos="4857750" algn="l"/>
              </a:tabLst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Progress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4536" y="1650712"/>
            <a:ext cx="2552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28835"/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rgbClr val="028835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4536" y="2927062"/>
            <a:ext cx="545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1125" y="4317711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(no goal set)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095374" y="4165312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8700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152400" y="1752600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rgbClr val="FF0000">
                  <a:lumMod val="24000"/>
                  <a:lumOff val="76000"/>
                </a:srgbClr>
              </a:gs>
              <a:gs pos="60000">
                <a:srgbClr val="FF0000"/>
              </a:gs>
              <a:gs pos="100000">
                <a:srgbClr val="FF000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evron 17"/>
          <p:cNvSpPr/>
          <p:nvPr/>
        </p:nvSpPr>
        <p:spPr>
          <a:xfrm>
            <a:off x="1095374" y="1562100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50">
                  <a:lumMod val="20000"/>
                  <a:lumOff val="80000"/>
                </a:srgbClr>
              </a:gs>
              <a:gs pos="75000">
                <a:srgbClr val="00B050"/>
              </a:gs>
              <a:gs pos="100000">
                <a:srgbClr val="00B05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62225" y="5569237"/>
            <a:ext cx="3576641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Or enter your own…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3" name="Multiply 42"/>
          <p:cNvSpPr/>
          <p:nvPr/>
        </p:nvSpPr>
        <p:spPr>
          <a:xfrm>
            <a:off x="152400" y="3028950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94000"/>
                </a:schemeClr>
              </a:gs>
              <a:gs pos="100000">
                <a:schemeClr val="bg1">
                  <a:lumMod val="94000"/>
                </a:schemeClr>
              </a:gs>
            </a:gsLst>
            <a:lin ang="10800000" scaled="1"/>
            <a:tileRect/>
          </a:gra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152400" y="4267199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2400" y="3511837"/>
            <a:ext cx="495305" cy="2362200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5051568"/>
            <a:ext cx="3548066" cy="3304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Browse through activities to add…</a:t>
            </a:r>
          </a:p>
        </p:txBody>
      </p:sp>
      <p:sp>
        <p:nvSpPr>
          <p:cNvPr id="22" name="Chevron 21"/>
          <p:cNvSpPr/>
          <p:nvPr/>
        </p:nvSpPr>
        <p:spPr>
          <a:xfrm>
            <a:off x="1095374" y="2838450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8700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31208" y="4317712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00650" y="2920422"/>
            <a:ext cx="354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(goal not complete)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00650" y="1650711"/>
            <a:ext cx="354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28835"/>
                </a:solidFill>
                <a:latin typeface="Calibri Light" panose="020F0302020204030204" pitchFamily="34" charset="0"/>
              </a:rPr>
              <a:t>(goal complete)</a:t>
            </a:r>
            <a:endParaRPr lang="en-US" sz="3200" dirty="0">
              <a:solidFill>
                <a:srgbClr val="028835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5693</TotalTime>
  <Words>45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41</cp:revision>
  <dcterms:created xsi:type="dcterms:W3CDTF">2014-01-13T04:25:28Z</dcterms:created>
  <dcterms:modified xsi:type="dcterms:W3CDTF">2014-01-20T17:30:48Z</dcterms:modified>
</cp:coreProperties>
</file>