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835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4" d="100"/>
          <a:sy n="134" d="100"/>
        </p:scale>
        <p:origin x="298" y="20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C1DC-EE09-436C-876C-1E4BB35BFE0C}" type="datetimeFigureOut">
              <a:rPr lang="en-US" smtClean="0"/>
              <a:t>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FFD1-E42D-4427-A5A1-33EDE324D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00"/>
                    </a14:imgEffect>
                    <a14:imgEffect>
                      <a14:saturation sat="1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7" y="6114886"/>
            <a:ext cx="9153527" cy="7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00"/>
                    </a14:imgEffect>
                    <a14:imgEffect>
                      <a14:saturation sat="140000"/>
                    </a14:imgEffect>
                    <a14:imgEffect>
                      <a14:brightnessContrast bright="-1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-29534"/>
            <a:ext cx="9153526" cy="72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Francis Chen</a:t>
            </a:r>
            <a:endParaRPr lang="en-US" sz="4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296313"/>
            <a:ext cx="1676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Settings | Log Out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" y="716577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943100" algn="l"/>
                <a:tab pos="3486150" algn="l"/>
                <a:tab pos="4972050" algn="l"/>
              </a:tabLs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Dashboard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	Progress	Achievements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1650711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Walking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900508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Running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925" y="4193017"/>
            <a:ext cx="227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Swimming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550" y="6105197"/>
            <a:ext cx="815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“Adventure is worthwhile in itself.”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 Light" panose="020F0302020204030204" pitchFamily="34" charset="0"/>
              </a:rPr>
              <a:t>- Amelia Earhart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-9528" y="1147524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-9529" y="707886"/>
            <a:ext cx="9153527" cy="0"/>
          </a:xfrm>
          <a:prstGeom prst="line">
            <a:avLst/>
          </a:prstGeom>
          <a:ln w="15875" cmpd="sng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39000">
                  <a:schemeClr val="tx1">
                    <a:lumMod val="50000"/>
                    <a:lumOff val="50000"/>
                  </a:schemeClr>
                </a:gs>
                <a:gs pos="9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71800" y="1650711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walk for 30 minutes every day.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9414" y="2876552"/>
            <a:ext cx="348138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 will run 5 miles every week.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2050760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64657" y="3252934"/>
            <a:ext cx="4572000" cy="114302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2883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800" y="3257552"/>
            <a:ext cx="2286000" cy="1143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" name="Plus 20"/>
          <p:cNvSpPr/>
          <p:nvPr/>
        </p:nvSpPr>
        <p:spPr>
          <a:xfrm>
            <a:off x="8153400" y="1778290"/>
            <a:ext cx="457200" cy="386772"/>
          </a:xfrm>
          <a:prstGeom prst="mathPlus">
            <a:avLst/>
          </a:prstGeom>
          <a:gradFill flip="none" rotWithShape="1">
            <a:gsLst>
              <a:gs pos="0">
                <a:srgbClr val="FFC000">
                  <a:lumMod val="28000"/>
                  <a:lumOff val="72000"/>
                </a:srgbClr>
              </a:gs>
              <a:gs pos="57000">
                <a:srgbClr val="FFC000"/>
              </a:gs>
              <a:gs pos="100000">
                <a:srgbClr val="FFC000"/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8153390" y="2991856"/>
            <a:ext cx="457200" cy="402077"/>
          </a:xfrm>
          <a:prstGeom prst="mathPlus">
            <a:avLst/>
          </a:prstGeom>
          <a:gradFill flip="none" rotWithShape="1">
            <a:gsLst>
              <a:gs pos="0">
                <a:schemeClr val="bg1">
                  <a:lumMod val="23000"/>
                  <a:lumOff val="77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Plus 38"/>
          <p:cNvSpPr/>
          <p:nvPr/>
        </p:nvSpPr>
        <p:spPr>
          <a:xfrm>
            <a:off x="8153380" y="4198347"/>
            <a:ext cx="457210" cy="431513"/>
          </a:xfrm>
          <a:prstGeom prst="mathPlus">
            <a:avLst/>
          </a:prstGeom>
          <a:gradFill>
            <a:gsLst>
              <a:gs pos="0">
                <a:srgbClr val="FFC000">
                  <a:lumMod val="28000"/>
                  <a:lumOff val="72000"/>
                </a:srgbClr>
              </a:gs>
              <a:gs pos="57000">
                <a:srgbClr val="FFC000">
                  <a:lumMod val="100000"/>
                </a:srgbClr>
              </a:gs>
              <a:gs pos="100000">
                <a:srgbClr val="FFC000">
                  <a:lumMod val="100000"/>
                </a:srgbClr>
              </a:gs>
            </a:gsLst>
            <a:lin ang="10800000" scaled="1"/>
          </a:gra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799" y="4178155"/>
            <a:ext cx="581025" cy="1689245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81824" y="3596692"/>
            <a:ext cx="495305" cy="2362200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bg1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ln w="3175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Xinghang Chen</dc:creator>
  <cp:lastModifiedBy>Francis Xinghang Chen</cp:lastModifiedBy>
  <cp:revision>43</cp:revision>
  <dcterms:created xsi:type="dcterms:W3CDTF">2014-01-13T04:25:28Z</dcterms:created>
  <dcterms:modified xsi:type="dcterms:W3CDTF">2014-01-20T17:30:04Z</dcterms:modified>
</cp:coreProperties>
</file>