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7" d="100"/>
          <a:sy n="177" d="100"/>
        </p:scale>
        <p:origin x="2760" y="4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255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28835"/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rgbClr val="02883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545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1125" y="4317711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(no goal set)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4165312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274320" cy="274320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62225" y="5569237"/>
            <a:ext cx="3576641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371477" y="2450812"/>
            <a:ext cx="274320" cy="27432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3511837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5051568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</a:p>
        </p:txBody>
      </p:sp>
      <p:sp>
        <p:nvSpPr>
          <p:cNvPr id="22" name="Chevron 2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31208" y="43177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0650" y="2920422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(goal not complete)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00650" y="1650711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28835"/>
                </a:solidFill>
                <a:latin typeface="Calibri Light" panose="020F0302020204030204" pitchFamily="34" charset="0"/>
              </a:rPr>
              <a:t>(goal complete)</a:t>
            </a:r>
            <a:endParaRPr lang="en-US" sz="3200" dirty="0">
              <a:solidFill>
                <a:srgbClr val="028835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5784</TotalTime>
  <Words>45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46</cp:revision>
  <dcterms:created xsi:type="dcterms:W3CDTF">2014-01-13T04:25:28Z</dcterms:created>
  <dcterms:modified xsi:type="dcterms:W3CDTF">2014-01-28T06:11:06Z</dcterms:modified>
</cp:coreProperties>
</file>