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835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541" y="-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microsoft.com/office/2007/relationships/hdphoto" Target="../media/hdphoto1.wdp"/><Relationship Id="rId7" Type="http://schemas.openxmlformats.org/officeDocument/2006/relationships/image" Target="../media/image4.jpeg"/><Relationship Id="rId12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microsoft.com/office/2007/relationships/hdphoto" Target="../media/hdphoto4.wdp"/><Relationship Id="rId5" Type="http://schemas.microsoft.com/office/2007/relationships/hdphoto" Target="../media/hdphoto2.wdp"/><Relationship Id="rId10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Process 29"/>
          <p:cNvSpPr/>
          <p:nvPr/>
        </p:nvSpPr>
        <p:spPr>
          <a:xfrm>
            <a:off x="259532" y="3778448"/>
            <a:ext cx="1685924" cy="1707952"/>
          </a:xfrm>
          <a:prstGeom prst="flowChartProcess">
            <a:avLst/>
          </a:prstGeom>
          <a:gradFill>
            <a:gsLst>
              <a:gs pos="53000">
                <a:schemeClr val="bg1"/>
              </a:gs>
              <a:gs pos="100000">
                <a:schemeClr val="bg1">
                  <a:lumMod val="61000"/>
                </a:schemeClr>
              </a:gs>
            </a:gsLst>
            <a:path path="circle">
              <a:fillToRect l="50000" t="50000" r="50000" b="50000"/>
            </a:path>
          </a:gradFill>
          <a:ln w="31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5158900" y="1278085"/>
            <a:ext cx="1685924" cy="1707952"/>
          </a:xfrm>
          <a:prstGeom prst="flowChartProcess">
            <a:avLst/>
          </a:prstGeom>
          <a:gradFill>
            <a:gsLst>
              <a:gs pos="53000">
                <a:schemeClr val="bg1"/>
              </a:gs>
              <a:gs pos="100000">
                <a:schemeClr val="bg1">
                  <a:lumMod val="61000"/>
                </a:schemeClr>
              </a:gs>
            </a:gsLst>
            <a:path path="circle">
              <a:fillToRect l="50000" t="50000" r="50000" b="50000"/>
            </a:path>
          </a:gradFill>
          <a:ln w="31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261317" y="1278085"/>
            <a:ext cx="1684139" cy="1707952"/>
          </a:xfrm>
          <a:prstGeom prst="flowChartProcess">
            <a:avLst/>
          </a:prstGeom>
          <a:gradFill>
            <a:gsLst>
              <a:gs pos="53000">
                <a:schemeClr val="bg1"/>
              </a:gs>
              <a:gs pos="100000">
                <a:schemeClr val="bg1">
                  <a:lumMod val="61000"/>
                </a:schemeClr>
              </a:gs>
            </a:gsLst>
            <a:path path="circle">
              <a:fillToRect l="50000" t="50000" r="50000" b="50000"/>
            </a:path>
          </a:gradFill>
          <a:ln w="31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  <a14:imgEffect>
                      <a14:saturation sat="1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7" y="6114886"/>
            <a:ext cx="9153527" cy="75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00"/>
                    </a14:imgEffect>
                    <a14:imgEffect>
                      <a14:saturation sat="140000"/>
                    </a14:imgEffect>
                    <a14:imgEffect>
                      <a14:brightnessContrast bright="-1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6" y="-29534"/>
            <a:ext cx="9153526" cy="72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Francis Chen</a:t>
            </a:r>
            <a:endParaRPr lang="en-US" sz="4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7600" y="296313"/>
            <a:ext cx="167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Settings | Log Out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5" y="716577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943100" algn="l"/>
                <a:tab pos="3371850" algn="l"/>
                <a:tab pos="508635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Dashboard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Goals	Progress	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Achievements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0550" y="6105197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“Adventure is worthwhile in itself.”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- Amelia Earhart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-9528" y="1147524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-9529" y="707886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Francis\Documents\From FRANCIS-MITPC\MIT\IAP 2014\6.470\GetBigWith6.470\app\assets\images\background7_squar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37" y="1452512"/>
            <a:ext cx="1359098" cy="135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owchart: Process 12"/>
          <p:cNvSpPr/>
          <p:nvPr/>
        </p:nvSpPr>
        <p:spPr>
          <a:xfrm>
            <a:off x="2680043" y="1278085"/>
            <a:ext cx="1663357" cy="1707952"/>
          </a:xfrm>
          <a:prstGeom prst="flowChartProcess">
            <a:avLst/>
          </a:prstGeom>
          <a:gradFill>
            <a:gsLst>
              <a:gs pos="53000">
                <a:schemeClr val="bg1"/>
              </a:gs>
              <a:gs pos="100000">
                <a:schemeClr val="bg1">
                  <a:lumMod val="61000"/>
                </a:schemeClr>
              </a:gs>
            </a:gsLst>
            <a:path path="circle">
              <a:fillToRect l="50000" t="50000" r="50000" b="50000"/>
            </a:path>
          </a:gradFill>
          <a:ln w="31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5" name="Picture 4" descr="C:\Users\Francis\Documents\From FRANCIS-MITPC\MIT\IAP 2014\6.470\GetBigWith6.470\app\assets\images\background15_squar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548" y="1452512"/>
            <a:ext cx="1358346" cy="135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590" y="2986036"/>
            <a:ext cx="203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Started My Journey</a:t>
            </a:r>
          </a:p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1/15/2014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62267" y="2986037"/>
            <a:ext cx="2498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Completed First Activity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1/15/2014</a:t>
            </a:r>
          </a:p>
        </p:txBody>
      </p:sp>
      <p:pic>
        <p:nvPicPr>
          <p:cNvPr id="1030" name="Picture 6" descr="C:\Users\Francis\Documents\From FRANCIS-MITPC\MIT\IAP 2014\6.470\GetBigWith6.470\app\assets\images\background3_square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91" y="1472868"/>
            <a:ext cx="1338742" cy="133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190762" y="2986037"/>
            <a:ext cx="1622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Set First Goal</a:t>
            </a:r>
          </a:p>
        </p:txBody>
      </p:sp>
      <p:pic>
        <p:nvPicPr>
          <p:cNvPr id="9" name="Picture 7" descr="C:\Users\Francis\Documents\From FRANCIS-MITPC\MIT\IAP 2014\6.470\GetBigWith6.470\app\assets\images\background2_square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37" y="3952875"/>
            <a:ext cx="1359098" cy="135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lowchart: Process 27"/>
          <p:cNvSpPr/>
          <p:nvPr/>
        </p:nvSpPr>
        <p:spPr>
          <a:xfrm>
            <a:off x="5158900" y="3778448"/>
            <a:ext cx="1685924" cy="1707952"/>
          </a:xfrm>
          <a:prstGeom prst="flowChartProcess">
            <a:avLst/>
          </a:prstGeom>
          <a:gradFill>
            <a:gsLst>
              <a:gs pos="53000">
                <a:schemeClr val="bg1"/>
              </a:gs>
              <a:gs pos="100000">
                <a:schemeClr val="bg1">
                  <a:lumMod val="61000"/>
                </a:schemeClr>
              </a:gs>
            </a:gsLst>
            <a:path path="circle">
              <a:fillToRect l="50000" t="50000" r="50000" b="50000"/>
            </a:path>
          </a:gradFill>
          <a:ln w="31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" name="Flowchart: Process 28"/>
          <p:cNvSpPr/>
          <p:nvPr/>
        </p:nvSpPr>
        <p:spPr>
          <a:xfrm>
            <a:off x="2680043" y="3778448"/>
            <a:ext cx="1685924" cy="1707952"/>
          </a:xfrm>
          <a:prstGeom prst="flowChartProcess">
            <a:avLst/>
          </a:prstGeom>
          <a:gradFill>
            <a:gsLst>
              <a:gs pos="53000">
                <a:schemeClr val="bg1"/>
              </a:gs>
              <a:gs pos="100000">
                <a:schemeClr val="bg1">
                  <a:lumMod val="61000"/>
                </a:schemeClr>
              </a:gs>
            </a:gsLst>
            <a:path path="circle">
              <a:fillToRect l="50000" t="50000" r="50000" b="50000"/>
            </a:path>
          </a:gradFill>
          <a:ln w="31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698" y="5437731"/>
            <a:ext cx="2039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Completed First Goal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1032" name="Picture 8" descr="C:\Users\Francis\Documents\From FRANCIS-MITPC\MIT\IAP 2014\6.470\GetBigWith6.470\app\assets\images\background5_square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996" y="3932285"/>
            <a:ext cx="1400278" cy="140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878926" y="5456583"/>
            <a:ext cx="1358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10 Hours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Walking</a:t>
            </a:r>
          </a:p>
        </p:txBody>
      </p:sp>
      <p:pic>
        <p:nvPicPr>
          <p:cNvPr id="34" name="Picture 8" descr="C:\Users\Francis\Documents\From FRANCIS-MITPC\MIT\IAP 2014\6.470\GetBigWith6.470\app\assets\images\background5_square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723" y="3932285"/>
            <a:ext cx="1400278" cy="140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5322688" y="5467548"/>
            <a:ext cx="1358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10 Hours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Running</a:t>
            </a:r>
          </a:p>
        </p:txBody>
      </p:sp>
    </p:spTree>
    <p:extLst>
      <p:ext uri="{BB962C8B-B14F-4D97-AF65-F5344CB8AC3E}">
        <p14:creationId xmlns:p14="http://schemas.microsoft.com/office/powerpoint/2010/main" val="379234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ln w="3175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2946</TotalTime>
  <Words>37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34</cp:revision>
  <dcterms:created xsi:type="dcterms:W3CDTF">2014-01-13T04:25:28Z</dcterms:created>
  <dcterms:modified xsi:type="dcterms:W3CDTF">2014-01-15T21:11:58Z</dcterms:modified>
</cp:coreProperties>
</file>