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1" y="-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1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0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8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0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5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7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0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877E-E33C-4378-AC72-ED147ADC54A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D877E-E33C-4378-AC72-ED147ADC54A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08CF-ADE7-43B2-BC2A-8E32F8202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is\Documents\From FRANCIS-MITPC\MIT\IAP 2014\6.470\GetBigWith6.470\docs\Mockups\Dashboard\Improved Progress Mockup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Process 4"/>
          <p:cNvSpPr/>
          <p:nvPr/>
        </p:nvSpPr>
        <p:spPr>
          <a:xfrm>
            <a:off x="1041400" y="685006"/>
            <a:ext cx="7086600" cy="54102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3302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206500" y="5617956"/>
            <a:ext cx="2047875" cy="314325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All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572668" y="5617951"/>
            <a:ext cx="2047876" cy="314325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Time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5892800" y="5617952"/>
            <a:ext cx="2047876" cy="314325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Week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97175" y="5617956"/>
            <a:ext cx="0" cy="3143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483477" y="5617952"/>
            <a:ext cx="0" cy="3143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63343" y="5617950"/>
            <a:ext cx="0" cy="3143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 flipV="1">
            <a:off x="2921001" y="5665580"/>
            <a:ext cx="219075" cy="21907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 flipV="1">
            <a:off x="5269710" y="5670335"/>
            <a:ext cx="219075" cy="21907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flipV="1">
            <a:off x="7607302" y="5673312"/>
            <a:ext cx="219075" cy="21907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08100" y="839688"/>
            <a:ext cx="65532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9525" y="4030559"/>
            <a:ext cx="75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30 min.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7756" y="4878288"/>
            <a:ext cx="60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1 day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ight Triangle 18"/>
          <p:cNvSpPr/>
          <p:nvPr/>
        </p:nvSpPr>
        <p:spPr>
          <a:xfrm flipH="1">
            <a:off x="2022462" y="3887688"/>
            <a:ext cx="647712" cy="962025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0"/>
                  <a:lumOff val="100000"/>
                </a:srgbClr>
              </a:gs>
              <a:gs pos="100000">
                <a:srgbClr val="028835">
                  <a:lumMod val="34000"/>
                  <a:lumOff val="66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70175" y="4192488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34000"/>
                  <a:lumOff val="66000"/>
                </a:srgbClr>
              </a:gs>
              <a:gs pos="100000">
                <a:srgbClr val="028835">
                  <a:lumMod val="44000"/>
                  <a:lumOff val="56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65500" y="4192488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44000"/>
                  <a:lumOff val="56000"/>
                </a:srgbClr>
              </a:gs>
              <a:gs pos="100000">
                <a:srgbClr val="028835">
                  <a:lumMod val="50000"/>
                  <a:lumOff val="5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37100" y="4192488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51300" y="4192488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50000"/>
                  <a:lumOff val="50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984375" y="4868763"/>
            <a:ext cx="541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4375" y="1144488"/>
            <a:ext cx="0" cy="3733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55975" y="3506689"/>
            <a:ext cx="685800" cy="685800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44000"/>
                  <a:lumOff val="56000"/>
                </a:srgbClr>
              </a:gs>
              <a:gs pos="100000">
                <a:srgbClr val="028835">
                  <a:lumMod val="50000"/>
                  <a:lumOff val="5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13375" y="4192489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9175" y="4192489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>
                  <a:lumMod val="10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51300" y="3506689"/>
            <a:ext cx="685800" cy="70961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50000"/>
                  <a:lumOff val="50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27575" y="3506689"/>
            <a:ext cx="685800" cy="709612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27575" y="2897088"/>
            <a:ext cx="685800" cy="709612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13375" y="3506688"/>
            <a:ext cx="685800" cy="68580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13375" y="2897088"/>
            <a:ext cx="685800" cy="68580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99175" y="3506690"/>
            <a:ext cx="685800" cy="685800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>
                  <a:lumMod val="10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99175" y="2897089"/>
            <a:ext cx="685800" cy="685800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>
                  <a:lumMod val="10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99175" y="2439887"/>
            <a:ext cx="685800" cy="45720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>
                  <a:lumMod val="10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13375" y="2668487"/>
            <a:ext cx="685800" cy="228602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7575" y="2668486"/>
            <a:ext cx="685800" cy="22860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41775" y="3335238"/>
            <a:ext cx="685800" cy="171452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50000"/>
                  <a:lumOff val="50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79700" y="3887688"/>
            <a:ext cx="685800" cy="3143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34000"/>
                  <a:lumOff val="66000"/>
                </a:srgbClr>
              </a:gs>
              <a:gs pos="100000">
                <a:srgbClr val="028835">
                  <a:lumMod val="44000"/>
                  <a:lumOff val="56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1" name="Right Triangle 40"/>
          <p:cNvSpPr/>
          <p:nvPr/>
        </p:nvSpPr>
        <p:spPr>
          <a:xfrm flipH="1">
            <a:off x="2692798" y="3506688"/>
            <a:ext cx="672703" cy="381000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34000"/>
                  <a:lumOff val="66000"/>
                </a:srgbClr>
              </a:gs>
              <a:gs pos="100000">
                <a:srgbClr val="028835">
                  <a:lumMod val="44000"/>
                  <a:lumOff val="56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2" name="Right Triangle 41"/>
          <p:cNvSpPr/>
          <p:nvPr/>
        </p:nvSpPr>
        <p:spPr>
          <a:xfrm flipH="1">
            <a:off x="3365500" y="3335238"/>
            <a:ext cx="676275" cy="171451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44000"/>
                  <a:lumOff val="56000"/>
                </a:srgbClr>
              </a:gs>
              <a:gs pos="100000">
                <a:srgbClr val="028835">
                  <a:lumMod val="50000"/>
                  <a:lumOff val="50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flipH="1">
            <a:off x="4051299" y="2668488"/>
            <a:ext cx="676274" cy="666750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50000"/>
                  <a:lumOff val="50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4" name="Right Triangle 43"/>
          <p:cNvSpPr/>
          <p:nvPr/>
        </p:nvSpPr>
        <p:spPr>
          <a:xfrm flipH="1">
            <a:off x="5422900" y="2439887"/>
            <a:ext cx="676275" cy="228601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5" name="Right Triangle 44"/>
          <p:cNvSpPr/>
          <p:nvPr/>
        </p:nvSpPr>
        <p:spPr>
          <a:xfrm flipH="1">
            <a:off x="6099175" y="1906488"/>
            <a:ext cx="685800" cy="533400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670175" y="1144488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355975" y="1144488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041775" y="1144488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727575" y="1144488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413375" y="1144488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099175" y="1144488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784975" y="1134963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984375" y="4192488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984375" y="3506688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984375" y="2897088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984375" y="2287488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984375" y="1677888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032000" y="3887688"/>
            <a:ext cx="638175" cy="981076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679700" y="3506688"/>
            <a:ext cx="685801" cy="38100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355975" y="3335238"/>
            <a:ext cx="685800" cy="17145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041775" y="2668488"/>
            <a:ext cx="685800" cy="666751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727575" y="2668488"/>
            <a:ext cx="685800" cy="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413375" y="2439888"/>
            <a:ext cx="685800" cy="22860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5" idx="0"/>
          </p:cNvCxnSpPr>
          <p:nvPr/>
        </p:nvCxnSpPr>
        <p:spPr>
          <a:xfrm flipV="1">
            <a:off x="6099175" y="1906488"/>
            <a:ext cx="685800" cy="53340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10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1</cp:revision>
  <dcterms:created xsi:type="dcterms:W3CDTF">2014-01-15T21:02:10Z</dcterms:created>
  <dcterms:modified xsi:type="dcterms:W3CDTF">2014-01-15T21:11:40Z</dcterms:modified>
</cp:coreProperties>
</file>