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5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6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7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0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4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5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37770-E9C7-4857-8BDC-5471EFF7663A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ancis\Documents\From FRANCIS-MITPC\MIT\IAP 2014\6.470\GetBigWith6.470\app\assets\images\background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Multiply 29"/>
          <p:cNvSpPr/>
          <p:nvPr/>
        </p:nvSpPr>
        <p:spPr>
          <a:xfrm>
            <a:off x="6457950" y="1437254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6467475" y="904875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2700" y="171449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Workout Summary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914400"/>
            <a:ext cx="3733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1:21:30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93345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Time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8675" y="1459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Distance (miles)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1447800"/>
            <a:ext cx="3733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5.6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24875" y="154267"/>
            <a:ext cx="457200" cy="292387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39175" y="235229"/>
            <a:ext cx="228600" cy="1304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639175" y="235229"/>
            <a:ext cx="228600" cy="1304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624388" y="4724400"/>
            <a:ext cx="2995612" cy="32539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seconds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210427" y="4727854"/>
            <a:ext cx="0" cy="3253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/>
          <p:cNvSpPr/>
          <p:nvPr/>
        </p:nvSpPr>
        <p:spPr>
          <a:xfrm flipV="1">
            <a:off x="7305682" y="4798220"/>
            <a:ext cx="228603" cy="184666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966787" y="4724400"/>
            <a:ext cx="3505200" cy="32539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Enter name of new statistic. . 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984896" y="5257800"/>
            <a:ext cx="3174207" cy="457200"/>
          </a:xfrm>
          <a:prstGeom prst="roundRect">
            <a:avLst/>
          </a:prstGeom>
          <a:solidFill>
            <a:schemeClr val="bg1">
              <a:alpha val="29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Add New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971799" y="5943600"/>
            <a:ext cx="3174207" cy="457200"/>
          </a:xfrm>
          <a:prstGeom prst="roundRect">
            <a:avLst/>
          </a:prstGeom>
          <a:solidFill>
            <a:schemeClr val="bg1">
              <a:alpha val="29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Save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3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3</cp:revision>
  <dcterms:created xsi:type="dcterms:W3CDTF">2014-01-15T19:59:59Z</dcterms:created>
  <dcterms:modified xsi:type="dcterms:W3CDTF">2014-01-15T21:19:31Z</dcterms:modified>
</cp:coreProperties>
</file>