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536" y="41653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1095374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40000"/>
                  <a:lumOff val="60000"/>
                </a:srgbClr>
              </a:gs>
              <a:gs pos="66000">
                <a:srgbClr val="00B0F0">
                  <a:lumMod val="84000"/>
                </a:srgbClr>
              </a:gs>
              <a:gs pos="100000">
                <a:srgbClr val="00B0F0">
                  <a:lumMod val="84000"/>
                </a:srgbClr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lumMod val="24000"/>
                  <a:lumOff val="76000"/>
                </a:srgbClr>
              </a:gs>
              <a:gs pos="60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62225" y="5569237"/>
            <a:ext cx="3576641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94000"/>
                </a:schemeClr>
              </a:gs>
              <a:gs pos="100000">
                <a:schemeClr val="bg1">
                  <a:lumMod val="94000"/>
                </a:schemeClr>
              </a:gs>
            </a:gsLst>
            <a:lin ang="10800000" scaled="1"/>
            <a:tileRect/>
          </a:gra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3511837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051568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36</cp:revision>
  <dcterms:created xsi:type="dcterms:W3CDTF">2014-01-13T04:25:28Z</dcterms:created>
  <dcterms:modified xsi:type="dcterms:W3CDTF">2014-01-16T22:29:46Z</dcterms:modified>
</cp:coreProperties>
</file>