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4" d="100"/>
          <a:sy n="134" d="100"/>
        </p:scale>
        <p:origin x="298" y="2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943100" algn="l"/>
                <a:tab pos="3486150" algn="l"/>
                <a:tab pos="497205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Goals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	Progress	Achievements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650711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Walking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900508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Running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925" y="4193017"/>
            <a:ext cx="227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Swimming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71800" y="1650711"/>
            <a:ext cx="34813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 walk for 30 minutes every day.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19414" y="2876552"/>
            <a:ext cx="34813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 run 5 miles every week.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1800" y="2050760"/>
            <a:ext cx="4572000" cy="11430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28835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64657" y="3252934"/>
            <a:ext cx="4572000" cy="11430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2883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57800" y="3252934"/>
            <a:ext cx="2286000" cy="11430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Plus 20"/>
          <p:cNvSpPr/>
          <p:nvPr/>
        </p:nvSpPr>
        <p:spPr>
          <a:xfrm>
            <a:off x="8153400" y="1778290"/>
            <a:ext cx="457200" cy="386772"/>
          </a:xfrm>
          <a:prstGeom prst="mathPlus">
            <a:avLst/>
          </a:prstGeom>
          <a:gradFill flip="none" rotWithShape="1">
            <a:gsLst>
              <a:gs pos="0">
                <a:srgbClr val="FFC000">
                  <a:lumMod val="28000"/>
                  <a:lumOff val="72000"/>
                </a:srgbClr>
              </a:gs>
              <a:gs pos="57000">
                <a:srgbClr val="FFC000"/>
              </a:gs>
              <a:gs pos="100000">
                <a:srgbClr val="FFC000"/>
              </a:gs>
            </a:gsLst>
            <a:lin ang="10800000" scaled="1"/>
            <a:tileRect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8" name="Plus 37"/>
          <p:cNvSpPr/>
          <p:nvPr/>
        </p:nvSpPr>
        <p:spPr>
          <a:xfrm>
            <a:off x="8153390" y="2991856"/>
            <a:ext cx="457200" cy="402077"/>
          </a:xfrm>
          <a:prstGeom prst="mathPlus">
            <a:avLst/>
          </a:prstGeom>
          <a:gradFill flip="none" rotWithShape="1">
            <a:gsLst>
              <a:gs pos="0">
                <a:schemeClr val="bg1">
                  <a:lumMod val="23000"/>
                  <a:lumOff val="77000"/>
                </a:schemeClr>
              </a:gs>
              <a:gs pos="66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9" name="Plus 38"/>
          <p:cNvSpPr/>
          <p:nvPr/>
        </p:nvSpPr>
        <p:spPr>
          <a:xfrm>
            <a:off x="8153380" y="4198347"/>
            <a:ext cx="365760" cy="365760"/>
          </a:xfrm>
          <a:prstGeom prst="mathPlus">
            <a:avLst/>
          </a:prstGeom>
          <a:gradFill>
            <a:gsLst>
              <a:gs pos="0">
                <a:schemeClr val="bg1"/>
              </a:gs>
              <a:gs pos="66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00799" y="4178155"/>
            <a:ext cx="581025" cy="1689245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81824" y="3596692"/>
            <a:ext cx="495305" cy="2362200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6874</TotalTime>
  <Words>37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45</cp:revision>
  <dcterms:created xsi:type="dcterms:W3CDTF">2014-01-13T04:25:28Z</dcterms:created>
  <dcterms:modified xsi:type="dcterms:W3CDTF">2014-01-21T06:52:26Z</dcterms:modified>
</cp:coreProperties>
</file>