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72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94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46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252934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8153400" y="1778290"/>
            <a:ext cx="274320" cy="274320"/>
          </a:xfrm>
          <a:prstGeom prst="mathPlus">
            <a:avLst/>
          </a:prstGeom>
          <a:solidFill>
            <a:srgbClr val="028835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8153390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8153380" y="4198347"/>
            <a:ext cx="365760" cy="365760"/>
          </a:xfrm>
          <a:prstGeom prst="mathPlus">
            <a:avLst/>
          </a:prstGeom>
          <a:gradFill>
            <a:gsLst>
              <a:gs pos="0">
                <a:schemeClr val="bg1"/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49</cp:revision>
  <dcterms:created xsi:type="dcterms:W3CDTF">2014-01-13T04:25:28Z</dcterms:created>
  <dcterms:modified xsi:type="dcterms:W3CDTF">2014-01-28T06:12:09Z</dcterms:modified>
</cp:coreProperties>
</file>