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9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ancis\Documents\From FRANCIS-MITPC\MIT\IAP 2014\6.470\GetBigWith6.470\docs\Mockups\Dashboard\Goals Mockup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lowchart: Process 21"/>
          <p:cNvSpPr/>
          <p:nvPr/>
        </p:nvSpPr>
        <p:spPr>
          <a:xfrm>
            <a:off x="957246" y="1371600"/>
            <a:ext cx="7086600" cy="4038599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3302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52392" y="1422970"/>
            <a:ext cx="14963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Walking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155017" y="2340249"/>
            <a:ext cx="34813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will walk for 30 minutes every day.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74063" y="2730774"/>
            <a:ext cx="4624386" cy="11430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2883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10193" y="3428206"/>
            <a:ext cx="249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will do this exercise for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46547" y="398073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every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628350" y="3454459"/>
            <a:ext cx="1838326" cy="3168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this many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108346" y="4002702"/>
            <a:ext cx="1355150" cy="32539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83325" y="4008595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2296304" y="4648496"/>
            <a:ext cx="4167192" cy="304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Add Goal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277258" y="4002702"/>
            <a:ext cx="1881192" cy="32539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seconds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697270" y="4002702"/>
            <a:ext cx="0" cy="32539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030111" y="4002702"/>
            <a:ext cx="0" cy="312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/>
          <p:cNvSpPr/>
          <p:nvPr/>
        </p:nvSpPr>
        <p:spPr>
          <a:xfrm flipV="1">
            <a:off x="3806809" y="4077354"/>
            <a:ext cx="228603" cy="184666"/>
          </a:xfrm>
          <a:prstGeom prst="triangl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0" name="Isosceles Triangle 79"/>
          <p:cNvSpPr/>
          <p:nvPr/>
        </p:nvSpPr>
        <p:spPr>
          <a:xfrm flipV="1">
            <a:off x="6130126" y="4073068"/>
            <a:ext cx="228603" cy="184666"/>
          </a:xfrm>
          <a:prstGeom prst="triangl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424735" y="1569166"/>
            <a:ext cx="457200" cy="2923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7539035" y="1650128"/>
            <a:ext cx="228600" cy="13046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7539035" y="1650128"/>
            <a:ext cx="228600" cy="13046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128657" y="2340249"/>
            <a:ext cx="685800" cy="5905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9" name="Isosceles Triangle 98"/>
          <p:cNvSpPr/>
          <p:nvPr/>
        </p:nvSpPr>
        <p:spPr>
          <a:xfrm rot="5400000">
            <a:off x="7300106" y="2478361"/>
            <a:ext cx="342900" cy="314327"/>
          </a:xfrm>
          <a:prstGeom prst="triangl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 rot="10800000">
            <a:off x="1157281" y="2340249"/>
            <a:ext cx="685800" cy="5905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6" name="Isosceles Triangle 105"/>
          <p:cNvSpPr/>
          <p:nvPr/>
        </p:nvSpPr>
        <p:spPr>
          <a:xfrm rot="16200000">
            <a:off x="1328730" y="2478361"/>
            <a:ext cx="342900" cy="314327"/>
          </a:xfrm>
          <a:prstGeom prst="triangl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3759</TotalTime>
  <Words>24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42</cp:revision>
  <dcterms:created xsi:type="dcterms:W3CDTF">2014-01-13T04:25:28Z</dcterms:created>
  <dcterms:modified xsi:type="dcterms:W3CDTF">2014-01-18T18:21:45Z</dcterms:modified>
</cp:coreProperties>
</file>