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004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480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932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8305800" y="1555459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50">
                  <a:lumMod val="20000"/>
                  <a:lumOff val="80000"/>
                </a:srgbClr>
              </a:gs>
              <a:gs pos="75000">
                <a:srgbClr val="00B050"/>
              </a:gs>
              <a:gs pos="100000">
                <a:srgbClr val="00B050"/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8305800" y="2900508"/>
            <a:ext cx="533400" cy="7620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87000">
                <a:schemeClr val="bg1">
                  <a:lumMod val="90000"/>
                </a:schemeClr>
              </a:gs>
              <a:gs pos="100000">
                <a:schemeClr val="bg1">
                  <a:lumMod val="90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 rot="16200000">
            <a:off x="8305800" y="4109738"/>
            <a:ext cx="533400" cy="762000"/>
          </a:xfrm>
          <a:prstGeom prst="chevron">
            <a:avLst/>
          </a:prstGeom>
          <a:gradFill flip="none" rotWithShape="1">
            <a:gsLst>
              <a:gs pos="0">
                <a:srgbClr val="00B0F0">
                  <a:lumMod val="40000"/>
                  <a:lumOff val="60000"/>
                </a:srgbClr>
              </a:gs>
              <a:gs pos="66000">
                <a:srgbClr val="00B0F0">
                  <a:lumMod val="84000"/>
                </a:srgbClr>
              </a:gs>
              <a:gs pos="100000">
                <a:srgbClr val="00B0F0">
                  <a:lumMod val="84000"/>
                </a:srgbClr>
              </a:gs>
            </a:gsLst>
            <a:lin ang="162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2650332" y="1752601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650332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2650332" y="4269647"/>
            <a:ext cx="457210" cy="431513"/>
          </a:xfrm>
          <a:prstGeom prst="mathPlus">
            <a:avLst/>
          </a:prstGeom>
          <a:gradFill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93201" y="5591175"/>
            <a:ext cx="3548066" cy="304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Or enter your own…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95250" y="1745959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95250" y="429490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95250" y="3002394"/>
            <a:ext cx="381000" cy="381000"/>
          </a:xfrm>
          <a:prstGeom prst="mathMultiply">
            <a:avLst/>
          </a:prstGeom>
          <a:gradFill flip="none" rotWithShape="1">
            <a:gsLst>
              <a:gs pos="0">
                <a:schemeClr val="bg1">
                  <a:lumMod val="24000"/>
                  <a:lumOff val="76000"/>
                </a:schemeClr>
              </a:gs>
              <a:gs pos="6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00799" y="4178155"/>
            <a:ext cx="581025" cy="1689245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1824" y="3596692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93201" y="5073792"/>
            <a:ext cx="3548066" cy="3304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Browse through activities to add…</a:t>
            </a: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48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40</cp:revision>
  <dcterms:created xsi:type="dcterms:W3CDTF">2014-01-13T04:25:28Z</dcterms:created>
  <dcterms:modified xsi:type="dcterms:W3CDTF">2014-01-18T18:45:28Z</dcterms:modified>
</cp:coreProperties>
</file>