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41" y="-77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839E-F0BE-4728-B7D5-0292FB4E1FF7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150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9750" y="106680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6275" y="2266950"/>
            <a:ext cx="150495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in Progress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48400" y="6858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1"/>
          </p:cNvCxnSpPr>
          <p:nvPr/>
        </p:nvCxnSpPr>
        <p:spPr>
          <a:xfrm rot="5400000" flipH="1" flipV="1">
            <a:off x="4943475" y="1590675"/>
            <a:ext cx="971550" cy="3810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6" idx="3"/>
          </p:cNvCxnSpPr>
          <p:nvPr/>
        </p:nvCxnSpPr>
        <p:spPr>
          <a:xfrm rot="5400000">
            <a:off x="5634038" y="1881188"/>
            <a:ext cx="971550" cy="257175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676400" y="226695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Details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>
            <a:stCxn id="68" idx="0"/>
            <a:endCxn id="5" idx="1"/>
          </p:cNvCxnSpPr>
          <p:nvPr/>
        </p:nvCxnSpPr>
        <p:spPr>
          <a:xfrm rot="5400000" flipH="1" flipV="1">
            <a:off x="3476625" y="123825"/>
            <a:ext cx="971550" cy="33147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1"/>
            <a:endCxn id="68" idx="3"/>
          </p:cNvCxnSpPr>
          <p:nvPr/>
        </p:nvCxnSpPr>
        <p:spPr>
          <a:xfrm flipH="1">
            <a:off x="2933700" y="2495550"/>
            <a:ext cx="1552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8591550" y="1066800"/>
            <a:ext cx="11049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History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5" idx="3"/>
            <a:endCxn id="77" idx="1"/>
          </p:cNvCxnSpPr>
          <p:nvPr/>
        </p:nvCxnSpPr>
        <p:spPr>
          <a:xfrm>
            <a:off x="6877050" y="12954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48400" y="7378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72200" y="187127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0" y="1676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(disable details)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997993" y="2186375"/>
            <a:ext cx="157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(enable details)</a:t>
            </a:r>
            <a:endParaRPr lang="en-US" sz="1200" dirty="0"/>
          </a:p>
        </p:txBody>
      </p:sp>
      <p:sp>
        <p:nvSpPr>
          <p:cNvPr id="127" name="Rounded Rectangle 126"/>
          <p:cNvSpPr/>
          <p:nvPr/>
        </p:nvSpPr>
        <p:spPr>
          <a:xfrm>
            <a:off x="8458200" y="2009775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Achievements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5" idx="3"/>
            <a:endCxn id="127" idx="1"/>
          </p:cNvCxnSpPr>
          <p:nvPr/>
        </p:nvCxnSpPr>
        <p:spPr>
          <a:xfrm>
            <a:off x="6877050" y="1295400"/>
            <a:ext cx="1581150" cy="9429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327796" y="12192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899796" y="9906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72400" y="1909376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0896600" y="990599"/>
            <a:ext cx="1104900" cy="609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Predefined Graphs and Charts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7" idx="3"/>
            <a:endCxn id="136" idx="1"/>
          </p:cNvCxnSpPr>
          <p:nvPr/>
        </p:nvCxnSpPr>
        <p:spPr>
          <a:xfrm>
            <a:off x="9696450" y="1295400"/>
            <a:ext cx="12001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06000" y="990599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Selection</a:t>
            </a:r>
            <a:endParaRPr lang="en-US" sz="1200" dirty="0"/>
          </a:p>
        </p:txBody>
      </p:sp>
      <p:sp>
        <p:nvSpPr>
          <p:cNvPr id="154" name="Rounded Rectangle 153"/>
          <p:cNvSpPr/>
          <p:nvPr/>
        </p:nvSpPr>
        <p:spPr>
          <a:xfrm>
            <a:off x="29337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 Creation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4" idx="1"/>
            <a:endCxn id="154" idx="3"/>
          </p:cNvCxnSpPr>
          <p:nvPr/>
        </p:nvCxnSpPr>
        <p:spPr>
          <a:xfrm flipH="1">
            <a:off x="4000500" y="4572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73798" y="180201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cxnSp>
        <p:nvCxnSpPr>
          <p:cNvPr id="3" name="Curved Connector 2"/>
          <p:cNvCxnSpPr>
            <a:stCxn id="68" idx="2"/>
            <a:endCxn id="6" idx="2"/>
          </p:cNvCxnSpPr>
          <p:nvPr/>
        </p:nvCxnSpPr>
        <p:spPr>
          <a:xfrm rot="16200000" flipH="1">
            <a:off x="3771900" y="1257300"/>
            <a:ext cx="12700" cy="29337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1140" y="3047999"/>
            <a:ext cx="74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Resume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6324600" y="3581400"/>
            <a:ext cx="1575196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Goals and Schedules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5" idx="3"/>
            <a:endCxn id="32" idx="0"/>
          </p:cNvCxnSpPr>
          <p:nvPr/>
        </p:nvCxnSpPr>
        <p:spPr>
          <a:xfrm>
            <a:off x="6877050" y="1295400"/>
            <a:ext cx="235148" cy="2286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16898" y="2795198"/>
            <a:ext cx="46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9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41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6</cp:revision>
  <dcterms:created xsi:type="dcterms:W3CDTF">2014-01-08T03:27:32Z</dcterms:created>
  <dcterms:modified xsi:type="dcterms:W3CDTF">2014-01-15T19:12:17Z</dcterms:modified>
</cp:coreProperties>
</file>