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8835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4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9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9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7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0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7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3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29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3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7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1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900"/>
                    </a14:imgEffect>
                    <a14:imgEffect>
                      <a14:saturation sat="1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7" y="6114886"/>
            <a:ext cx="9153527" cy="759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700"/>
                    </a14:imgEffect>
                    <a14:imgEffect>
                      <a14:saturation sat="140000"/>
                    </a14:imgEffect>
                    <a14:imgEffect>
                      <a14:brightnessContrast bright="-1000" contras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6" y="-29534"/>
            <a:ext cx="9153526" cy="72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Francis Chen</a:t>
            </a:r>
            <a:endParaRPr lang="en-US" sz="40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67600" y="296313"/>
            <a:ext cx="1676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Settings | Log Out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25" y="716577"/>
            <a:ext cx="693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943100" algn="l"/>
                <a:tab pos="3371850" algn="l"/>
                <a:tab pos="5086350" algn="l"/>
              </a:tabLs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Dashboard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Goals	Progress	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Achievements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0550" y="6105197"/>
            <a:ext cx="815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“Adventure is worthwhile in itself.”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- Amelia Earhart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-9528" y="1147524"/>
            <a:ext cx="9153527" cy="0"/>
          </a:xfrm>
          <a:prstGeom prst="line">
            <a:avLst/>
          </a:prstGeom>
          <a:ln w="15875" cmpd="sng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39000">
                  <a:schemeClr val="tx1">
                    <a:lumMod val="50000"/>
                    <a:lumOff val="50000"/>
                  </a:schemeClr>
                </a:gs>
                <a:gs pos="9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-9529" y="707886"/>
            <a:ext cx="9153527" cy="0"/>
          </a:xfrm>
          <a:prstGeom prst="line">
            <a:avLst/>
          </a:prstGeom>
          <a:ln w="15875" cmpd="sng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39000">
                  <a:schemeClr val="tx1">
                    <a:lumMod val="50000"/>
                    <a:lumOff val="50000"/>
                  </a:schemeClr>
                </a:gs>
                <a:gs pos="9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343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bg1"/>
            </a:gs>
            <a:gs pos="71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ln w="3175">
          <a:solidFill>
            <a:schemeClr val="tx1">
              <a:lumMod val="75000"/>
              <a:lumOff val="2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2826</TotalTime>
  <Words>17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Xinghang Chen</dc:creator>
  <cp:lastModifiedBy>Francis Xinghang Chen</cp:lastModifiedBy>
  <cp:revision>28</cp:revision>
  <dcterms:created xsi:type="dcterms:W3CDTF">2014-01-13T04:25:28Z</dcterms:created>
  <dcterms:modified xsi:type="dcterms:W3CDTF">2014-01-15T19:12:01Z</dcterms:modified>
</cp:coreProperties>
</file>