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8" d="100"/>
          <a:sy n="148" d="100"/>
        </p:scale>
        <p:origin x="523" y="4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AA60E-18AB-40F1-9DE9-641057994E11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CAE7-F5C2-411A-92FC-E9B74FED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Various views </a:t>
            </a:r>
            <a:r>
              <a:rPr lang="en-US" smtClean="0"/>
              <a:t>for achievements.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CAE7-F5C2-411A-92FC-E9B74FED00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/>
          <p:cNvSpPr/>
          <p:nvPr/>
        </p:nvSpPr>
        <p:spPr>
          <a:xfrm>
            <a:off x="259532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158900" y="1278085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261317" y="1278085"/>
            <a:ext cx="1684139" cy="1707952"/>
          </a:xfrm>
          <a:prstGeom prst="flowChartProcess">
            <a:avLst/>
          </a:prstGeom>
          <a:gradFill>
            <a:gsLst>
              <a:gs pos="40000">
                <a:schemeClr val="bg1"/>
              </a:gs>
              <a:gs pos="100000">
                <a:schemeClr val="bg1">
                  <a:lumMod val="32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371850" algn="l"/>
                <a:tab pos="50863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Achievements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2680043" y="1278085"/>
            <a:ext cx="1663357" cy="1707952"/>
          </a:xfrm>
          <a:prstGeom prst="flowChartProcess">
            <a:avLst/>
          </a:prstGeom>
          <a:gradFill>
            <a:gsLst>
              <a:gs pos="24000">
                <a:schemeClr val="bg1"/>
              </a:gs>
              <a:gs pos="100000">
                <a:schemeClr val="bg1">
                  <a:lumMod val="73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90" y="2986036"/>
            <a:ext cx="203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Started My Journey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62267" y="2986037"/>
            <a:ext cx="249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Completed First Activity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</a:p>
        </p:txBody>
      </p:sp>
      <p:pic>
        <p:nvPicPr>
          <p:cNvPr id="1030" name="Picture 6" descr="C:\Users\Francis\Documents\From FRANCIS-MITPC\MIT\IAP 2014\6.470\GetBigWith6.470\app\assets\images\background3_squar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91" y="1472868"/>
            <a:ext cx="1338742" cy="13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190762" y="2986037"/>
            <a:ext cx="162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Set First Goal</a:t>
            </a:r>
          </a:p>
        </p:txBody>
      </p:sp>
      <p:pic>
        <p:nvPicPr>
          <p:cNvPr id="9" name="Picture 7" descr="C:\Users\Francis\Documents\From FRANCIS-MITPC\MIT\IAP 2014\6.470\GetBigWith6.470\app\assets\images\background2_squar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7" y="3952875"/>
            <a:ext cx="1359098" cy="13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owchart: Process 27"/>
          <p:cNvSpPr/>
          <p:nvPr/>
        </p:nvSpPr>
        <p:spPr>
          <a:xfrm>
            <a:off x="5158900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680043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98" y="5437731"/>
            <a:ext cx="203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Completed First Goal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1032" name="Picture 8" descr="C:\Users\Francis\Documents\From FRANCIS-MITPC\MIT\IAP 2014\6.470\GetBigWith6.470\app\assets\images\background5_squar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96" y="3932285"/>
            <a:ext cx="1400278" cy="1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878926" y="5456583"/>
            <a:ext cx="135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10 Hours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</a:p>
        </p:txBody>
      </p:sp>
      <p:pic>
        <p:nvPicPr>
          <p:cNvPr id="34" name="Picture 8" descr="C:\Users\Francis\Documents\From FRANCIS-MITPC\MIT\IAP 2014\6.470\GetBigWith6.470\app\assets\images\background5_squar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23" y="3932285"/>
            <a:ext cx="1400278" cy="1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322688" y="5467548"/>
            <a:ext cx="135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10 Hours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</a:p>
        </p:txBody>
      </p:sp>
      <p:pic>
        <p:nvPicPr>
          <p:cNvPr id="1026" name="Picture 2" descr="C:\Users\Francis\Documents\From FRANCIS-MITPC\MIT\IAP 2014\6.470\GetBigWith6.470\app\assets\images\achievement1_squar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74" y="1396214"/>
            <a:ext cx="1471693" cy="147169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43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41</cp:revision>
  <dcterms:created xsi:type="dcterms:W3CDTF">2014-01-13T04:25:28Z</dcterms:created>
  <dcterms:modified xsi:type="dcterms:W3CDTF">2014-01-19T03:34:52Z</dcterms:modified>
</cp:coreProperties>
</file>