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6" y="685800"/>
            <a:ext cx="7781925" cy="5031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65071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28765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4525" y="4165313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990600" y="2801211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16200000">
            <a:off x="952500" y="4031963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/>
              </a:gs>
              <a:gs pos="71000">
                <a:srgbClr val="00B0F0"/>
              </a:gs>
              <a:gs pos="100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381000" cy="381000"/>
          </a:xfrm>
          <a:prstGeom prst="mathMultiply">
            <a:avLst/>
          </a:prstGeom>
          <a:gradFill>
            <a:gsLst>
              <a:gs pos="36000">
                <a:srgbClr val="FF8080"/>
              </a:gs>
              <a:gs pos="0">
                <a:schemeClr val="bg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990600" y="1562100"/>
            <a:ext cx="533400" cy="762000"/>
          </a:xfrm>
          <a:prstGeom prst="chevron">
            <a:avLst/>
          </a:prstGeom>
          <a:gradFill>
            <a:gsLst>
              <a:gs pos="0">
                <a:schemeClr val="bg1"/>
              </a:gs>
              <a:gs pos="71000">
                <a:srgbClr val="00B050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014536" y="5295900"/>
            <a:ext cx="5105400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Enter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an activity to add…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152400" y="3028950"/>
            <a:ext cx="381000" cy="381000"/>
          </a:xfrm>
          <a:prstGeom prst="mathMultiply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  <a:gs pos="36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152400" y="4267200"/>
            <a:ext cx="381000" cy="381000"/>
          </a:xfrm>
          <a:prstGeom prst="mathMultiply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  <a:gs pos="36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-9528" y="6069166"/>
            <a:ext cx="7781925" cy="4571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-9529" y="1115080"/>
            <a:ext cx="7781925" cy="4571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21</cp:revision>
  <dcterms:created xsi:type="dcterms:W3CDTF">2014-01-13T04:25:28Z</dcterms:created>
  <dcterms:modified xsi:type="dcterms:W3CDTF">2014-01-14T02:50:08Z</dcterms:modified>
</cp:coreProperties>
</file>