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C1DC-EE09-436C-876C-1E4BB35BFE0C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Francis Chen</a:t>
            </a:r>
            <a:endParaRPr lang="en-US" sz="4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1304"/>
            <a:ext cx="7562850" cy="9069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0" y="485819"/>
            <a:ext cx="158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Journey</a:t>
            </a:r>
            <a:endParaRPr lang="en-US" sz="2400" dirty="0">
              <a:solidFill>
                <a:schemeClr val="bg1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7600" y="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Settings | Log Out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" y="762000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057400" algn="l"/>
                <a:tab pos="3371850" algn="l"/>
                <a:tab pos="4857750" algn="l"/>
              </a:tabLst>
            </a:pPr>
            <a:r>
              <a:rPr lang="en-US" sz="2000" b="1" dirty="0" smtClean="0">
                <a:solidFill>
                  <a:schemeClr val="bg1"/>
                </a:solidFill>
              </a:rPr>
              <a:t>Dashboard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Goals	Progress	Achievements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1650713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Walking</a:t>
            </a:r>
            <a:endParaRPr lang="en-US" sz="32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287655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Running</a:t>
            </a:r>
            <a:endParaRPr lang="en-US" sz="32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14525" y="4165313"/>
            <a:ext cx="227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Swimming</a:t>
            </a:r>
            <a:endParaRPr lang="en-US" sz="32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990600" y="2801211"/>
            <a:ext cx="533400" cy="762000"/>
          </a:xfrm>
          <a:prstGeom prst="chevron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 rot="16200000">
            <a:off x="952500" y="4031963"/>
            <a:ext cx="533400" cy="762000"/>
          </a:xfrm>
          <a:prstGeom prst="chevron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152400" y="1752600"/>
            <a:ext cx="381000" cy="381000"/>
          </a:xfrm>
          <a:prstGeom prst="mathMultiply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152400" y="2991711"/>
            <a:ext cx="381000" cy="381000"/>
          </a:xfrm>
          <a:prstGeom prst="mathMultiply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152400" y="4267200"/>
            <a:ext cx="381000" cy="381000"/>
          </a:xfrm>
          <a:prstGeom prst="mathMultiply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hevron 17"/>
          <p:cNvSpPr/>
          <p:nvPr/>
        </p:nvSpPr>
        <p:spPr>
          <a:xfrm>
            <a:off x="990600" y="1562100"/>
            <a:ext cx="533400" cy="762000"/>
          </a:xfrm>
          <a:prstGeom prst="chevron">
            <a:avLst/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lowchart: Extract 18"/>
          <p:cNvSpPr/>
          <p:nvPr/>
        </p:nvSpPr>
        <p:spPr>
          <a:xfrm rot="5400000">
            <a:off x="4800600" y="1676400"/>
            <a:ext cx="685800" cy="533400"/>
          </a:xfrm>
          <a:prstGeom prst="flowChartExtra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Extract 19"/>
          <p:cNvSpPr/>
          <p:nvPr/>
        </p:nvSpPr>
        <p:spPr>
          <a:xfrm rot="5400000">
            <a:off x="4800600" y="2915511"/>
            <a:ext cx="685800" cy="533400"/>
          </a:xfrm>
          <a:prstGeom prst="flowChartExtra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Extract 20"/>
          <p:cNvSpPr/>
          <p:nvPr/>
        </p:nvSpPr>
        <p:spPr>
          <a:xfrm rot="5400000">
            <a:off x="4800600" y="4222463"/>
            <a:ext cx="685800" cy="533400"/>
          </a:xfrm>
          <a:prstGeom prst="flowChartExtra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Alternate Process 21"/>
          <p:cNvSpPr/>
          <p:nvPr/>
        </p:nvSpPr>
        <p:spPr>
          <a:xfrm>
            <a:off x="6324600" y="1727342"/>
            <a:ext cx="762000" cy="431513"/>
          </a:xfrm>
          <a:prstGeom prst="flowChartAlternateProcess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6324600" y="2966454"/>
            <a:ext cx="762000" cy="431513"/>
          </a:xfrm>
          <a:prstGeom prst="flowChartAlternateProcess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lowchart: Alternate Process 25"/>
          <p:cNvSpPr/>
          <p:nvPr/>
        </p:nvSpPr>
        <p:spPr>
          <a:xfrm>
            <a:off x="6324600" y="4241943"/>
            <a:ext cx="762000" cy="431513"/>
          </a:xfrm>
          <a:prstGeom prst="flowChartAlternateProcess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Flowchart: Alternate Process 26"/>
          <p:cNvSpPr/>
          <p:nvPr/>
        </p:nvSpPr>
        <p:spPr>
          <a:xfrm>
            <a:off x="7981950" y="1549254"/>
            <a:ext cx="838200" cy="787687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8153400" y="1752600"/>
            <a:ext cx="0" cy="406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153400" y="215885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8153400" y="1828801"/>
            <a:ext cx="381000" cy="304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Alternate Process 44"/>
          <p:cNvSpPr/>
          <p:nvPr/>
        </p:nvSpPr>
        <p:spPr>
          <a:xfrm>
            <a:off x="7981950" y="2769531"/>
            <a:ext cx="838200" cy="787687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8153400" y="2972877"/>
            <a:ext cx="0" cy="406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8153400" y="3379132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8153400" y="3049078"/>
            <a:ext cx="381000" cy="304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Alternate Process 49"/>
          <p:cNvSpPr/>
          <p:nvPr/>
        </p:nvSpPr>
        <p:spPr>
          <a:xfrm>
            <a:off x="7981950" y="4063856"/>
            <a:ext cx="838200" cy="787687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8162925" y="4248583"/>
            <a:ext cx="0" cy="406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162925" y="4654838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8162925" y="4324784"/>
            <a:ext cx="381000" cy="304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276350" y="5591175"/>
            <a:ext cx="510540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Type an activity to add…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Plus 55"/>
          <p:cNvSpPr/>
          <p:nvPr/>
        </p:nvSpPr>
        <p:spPr>
          <a:xfrm>
            <a:off x="6553200" y="5476875"/>
            <a:ext cx="609600" cy="533400"/>
          </a:xfrm>
          <a:prstGeom prst="mathPlus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4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4</cp:revision>
  <dcterms:created xsi:type="dcterms:W3CDTF">2014-01-13T04:25:28Z</dcterms:created>
  <dcterms:modified xsi:type="dcterms:W3CDTF">2014-01-13T04:54:35Z</dcterms:modified>
</cp:coreProperties>
</file>