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60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A60E-18AB-40F1-9DE9-641057994E1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CAE7-F5C2-411A-92FC-E9B74FED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views </a:t>
            </a:r>
            <a:r>
              <a:rPr lang="en-US" smtClean="0"/>
              <a:t>for achievements.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CAE7-F5C2-411A-92FC-E9B74FED0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jpeg"/><Relationship Id="rId26" Type="http://schemas.openxmlformats.org/officeDocument/2006/relationships/image" Target="../media/image20.jpeg"/><Relationship Id="rId39" Type="http://schemas.openxmlformats.org/officeDocument/2006/relationships/image" Target="../media/image33.jpeg"/><Relationship Id="rId21" Type="http://schemas.openxmlformats.org/officeDocument/2006/relationships/image" Target="../media/image15.jpeg"/><Relationship Id="rId34" Type="http://schemas.openxmlformats.org/officeDocument/2006/relationships/image" Target="../media/image28.jpeg"/><Relationship Id="rId42" Type="http://schemas.openxmlformats.org/officeDocument/2006/relationships/image" Target="../media/image36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4.jpeg"/><Relationship Id="rId29" Type="http://schemas.openxmlformats.org/officeDocument/2006/relationships/image" Target="../media/image23.jpeg"/><Relationship Id="rId41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24" Type="http://schemas.openxmlformats.org/officeDocument/2006/relationships/image" Target="../media/image18.jpeg"/><Relationship Id="rId32" Type="http://schemas.openxmlformats.org/officeDocument/2006/relationships/image" Target="../media/image26.jpeg"/><Relationship Id="rId37" Type="http://schemas.openxmlformats.org/officeDocument/2006/relationships/image" Target="../media/image31.jpeg"/><Relationship Id="rId40" Type="http://schemas.openxmlformats.org/officeDocument/2006/relationships/image" Target="../media/image34.jpeg"/><Relationship Id="rId5" Type="http://schemas.openxmlformats.org/officeDocument/2006/relationships/image" Target="../media/image2.png"/><Relationship Id="rId15" Type="http://schemas.openxmlformats.org/officeDocument/2006/relationships/image" Target="../media/image9.jpeg"/><Relationship Id="rId23" Type="http://schemas.openxmlformats.org/officeDocument/2006/relationships/image" Target="../media/image17.jpeg"/><Relationship Id="rId28" Type="http://schemas.openxmlformats.org/officeDocument/2006/relationships/image" Target="../media/image22.jpeg"/><Relationship Id="rId36" Type="http://schemas.openxmlformats.org/officeDocument/2006/relationships/image" Target="../media/image30.jpeg"/><Relationship Id="rId10" Type="http://schemas.microsoft.com/office/2007/relationships/hdphoto" Target="../media/hdphoto4.wdp"/><Relationship Id="rId19" Type="http://schemas.openxmlformats.org/officeDocument/2006/relationships/image" Target="../media/image13.jpeg"/><Relationship Id="rId31" Type="http://schemas.openxmlformats.org/officeDocument/2006/relationships/image" Target="../media/image25.jpeg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openxmlformats.org/officeDocument/2006/relationships/image" Target="../media/image8.jpeg"/><Relationship Id="rId22" Type="http://schemas.openxmlformats.org/officeDocument/2006/relationships/image" Target="../media/image16.jpeg"/><Relationship Id="rId27" Type="http://schemas.openxmlformats.org/officeDocument/2006/relationships/image" Target="../media/image21.jpeg"/><Relationship Id="rId30" Type="http://schemas.openxmlformats.org/officeDocument/2006/relationships/image" Target="../media/image24.jpeg"/><Relationship Id="rId35" Type="http://schemas.openxmlformats.org/officeDocument/2006/relationships/image" Target="../media/image29.jpeg"/><Relationship Id="rId43" Type="http://schemas.openxmlformats.org/officeDocument/2006/relationships/image" Target="../media/image37.jpeg"/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5" Type="http://schemas.openxmlformats.org/officeDocument/2006/relationships/image" Target="../media/image19.jpeg"/><Relationship Id="rId33" Type="http://schemas.openxmlformats.org/officeDocument/2006/relationships/image" Target="../media/image27.jpeg"/><Relationship Id="rId38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40000">
                <a:schemeClr val="bg1"/>
              </a:gs>
              <a:gs pos="100000">
                <a:schemeClr val="bg1">
                  <a:lumMod val="32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24000">
                <a:schemeClr val="bg1"/>
              </a:gs>
              <a:gs pos="100000">
                <a:schemeClr val="bg1">
                  <a:lumMod val="73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60" y="3027960"/>
            <a:ext cx="1402080" cy="1402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372" y="3823496"/>
            <a:ext cx="3505504" cy="35055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60" y="3327960"/>
            <a:ext cx="1402080" cy="1402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60" y="3477960"/>
            <a:ext cx="1402080" cy="1402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60" y="3627960"/>
            <a:ext cx="1402080" cy="1402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60" y="3777960"/>
            <a:ext cx="1402080" cy="1402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60" y="3927960"/>
            <a:ext cx="1402080" cy="1402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60" y="4077960"/>
            <a:ext cx="1402080" cy="1402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0" y="4227960"/>
            <a:ext cx="1402080" cy="14020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60" y="4377960"/>
            <a:ext cx="1402080" cy="1402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60" y="4527960"/>
            <a:ext cx="1402080" cy="1402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0" y="4677960"/>
            <a:ext cx="1402080" cy="1402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60" y="4827960"/>
            <a:ext cx="1402080" cy="1402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60" y="4977960"/>
            <a:ext cx="1402080" cy="1402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0" y="5127960"/>
            <a:ext cx="1402080" cy="1402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60" y="5277960"/>
            <a:ext cx="1402080" cy="14020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60" y="5427960"/>
            <a:ext cx="1402080" cy="14020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60" y="5577960"/>
            <a:ext cx="1402080" cy="14020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0" y="5727960"/>
            <a:ext cx="1402080" cy="14020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60" y="5877960"/>
            <a:ext cx="1402080" cy="14020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60" y="6027960"/>
            <a:ext cx="1402080" cy="14020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60" y="6177960"/>
            <a:ext cx="1402080" cy="14020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60" y="6327960"/>
            <a:ext cx="1402080" cy="1402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60" y="6477960"/>
            <a:ext cx="1402080" cy="14020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60" y="6627960"/>
            <a:ext cx="1402080" cy="1402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60" y="6777960"/>
            <a:ext cx="1402080" cy="1402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60" y="6927960"/>
            <a:ext cx="1402080" cy="14020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0" y="7077960"/>
            <a:ext cx="1402080" cy="14020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0" y="7227960"/>
            <a:ext cx="1402080" cy="14020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60" y="7377960"/>
            <a:ext cx="1402080" cy="14020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60" y="7527960"/>
            <a:ext cx="1402080" cy="14020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5" y="1445599"/>
            <a:ext cx="1402080" cy="140208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43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Austin Fathman</cp:lastModifiedBy>
  <cp:revision>45</cp:revision>
  <dcterms:created xsi:type="dcterms:W3CDTF">2014-01-13T04:25:28Z</dcterms:created>
  <dcterms:modified xsi:type="dcterms:W3CDTF">2014-01-23T20:07:28Z</dcterms:modified>
</cp:coreProperties>
</file>