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770-E9C7-4857-8BDC-5471EFF7663A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A239-6DC4-448E-902F-B0A38EC0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cis\Documents\From FRANCIS-MITPC\MIT\IAP 2014\6.470\GetBigWith6.470\app\assets\images\background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7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ultiply 27"/>
          <p:cNvSpPr/>
          <p:nvPr/>
        </p:nvSpPr>
        <p:spPr>
          <a:xfrm>
            <a:off x="6505574" y="323272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6515099" y="2461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6505574" y="1699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24" y="3749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2700" y="17144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Workout Summary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5099" y="1708724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899" y="1727774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Time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4875" y="154267"/>
            <a:ext cx="457200" cy="292387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39175" y="235229"/>
            <a:ext cx="228600" cy="1304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84896" y="4876800"/>
            <a:ext cx="3174207" cy="457200"/>
          </a:xfrm>
          <a:prstGeom prst="roundRect">
            <a:avLst/>
          </a:prstGeom>
          <a:solidFill>
            <a:schemeClr val="bg1">
              <a:alpha val="29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Save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14624" y="2470724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2099" y="24897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Distance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05099" y="3242249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1:21:30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2099" y="326129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Calories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6</cp:revision>
  <dcterms:created xsi:type="dcterms:W3CDTF">2014-01-15T19:59:59Z</dcterms:created>
  <dcterms:modified xsi:type="dcterms:W3CDTF">2014-01-16T20:34:09Z</dcterms:modified>
</cp:coreProperties>
</file>