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-298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CAD0-6C5D-442B-9DF4-2F087697C62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32E6-1366-4948-9D0A-22C05A34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0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32E6-1366-4948-9D0A-22C05A34A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255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545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1125" y="4317711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(no goal set)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4165312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274320" cy="274320"/>
          </a:xfrm>
          <a:prstGeom prst="mathMultiply">
            <a:avLst/>
          </a:pr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371477" y="2450812"/>
            <a:ext cx="274320" cy="274320"/>
          </a:xfrm>
          <a:prstGeom prst="mathMultiply">
            <a:avLst/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  <p:sp>
        <p:nvSpPr>
          <p:cNvPr id="22" name="Chevron 2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1208" y="43177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0650" y="2920422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(goal not complete)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0650" y="1650711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(goal complete)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46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48</cp:revision>
  <dcterms:created xsi:type="dcterms:W3CDTF">2014-01-13T04:25:28Z</dcterms:created>
  <dcterms:modified xsi:type="dcterms:W3CDTF">2014-01-28T16:54:49Z</dcterms:modified>
</cp:coreProperties>
</file>