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1FAB-0FDC-4460-BEAA-9C7D848F321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FD89-FF5B-4713-9D1A-280110C3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EF28-417D-4E6B-99F4-E7672D02D65F}" type="datetime1">
              <a:rPr lang="en-US" smtClean="0"/>
              <a:t>8/31/2018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49F-4754-4156-A14C-123A15805A9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546B-7671-471E-8D71-320571EB8DD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C281-30AD-4975-9D8A-F6233F5F23FE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0BB3-1649-426C-B87C-AB30A35F8B3E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1D17-6C45-4AA5-B929-0BCD9EF9C76E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E287-603F-422A-BC0D-FA154C1496D6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073F-FA95-4785-8F5F-4AE6C5DE01C9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CA34-0D2A-4B80-8C9D-DD28166A0878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AB43-F4E3-4A2F-B593-ED6873D015CF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C7FE-3FF9-426D-B83D-2ADEA83D5259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957CD-9CB6-4945-9BF3-14875A36734C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B3EDA6-982A-489F-8376-E0855A4089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854696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Send Graphs to PPT 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Column/Bar Plots in Origin’s sample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638800"/>
            <a:ext cx="3542400" cy="8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Bar Graph with Custom </a:t>
            </a:r>
            <a:r>
              <a:rPr lang="en-US" dirty="0" smtClean="0"/>
              <a:t>Axes</a:t>
            </a:r>
          </a:p>
          <a:p>
            <a:r>
              <a:rPr lang="en-US" dirty="0"/>
              <a:t>Bar Plot with </a:t>
            </a:r>
            <a:r>
              <a:rPr lang="en-US" dirty="0" smtClean="0"/>
              <a:t>Errors</a:t>
            </a:r>
          </a:p>
          <a:p>
            <a:r>
              <a:rPr lang="en-US" dirty="0"/>
              <a:t>Grouped Column Plot with Error </a:t>
            </a:r>
            <a:r>
              <a:rPr lang="en-US" dirty="0" smtClean="0"/>
              <a:t>Bars</a:t>
            </a:r>
          </a:p>
          <a:p>
            <a:r>
              <a:rPr lang="en-US" dirty="0" smtClean="0"/>
              <a:t>Grouped </a:t>
            </a:r>
            <a:r>
              <a:rPr lang="en-US" dirty="0"/>
              <a:t>Stacked </a:t>
            </a:r>
            <a:r>
              <a:rPr lang="en-US" dirty="0" smtClean="0"/>
              <a:t>Bar</a:t>
            </a:r>
          </a:p>
          <a:p>
            <a:r>
              <a:rPr lang="en-US" dirty="0"/>
              <a:t>Grouped Stacked </a:t>
            </a:r>
            <a:r>
              <a:rPr lang="en-US" dirty="0" smtClean="0"/>
              <a:t>Column</a:t>
            </a:r>
          </a:p>
          <a:p>
            <a:r>
              <a:rPr lang="en-US" dirty="0"/>
              <a:t>100% Stacked Column Plot with Multi-line Label and Connect </a:t>
            </a:r>
            <a:r>
              <a:rPr lang="en-US" dirty="0" smtClean="0"/>
              <a:t>Lines</a:t>
            </a:r>
          </a:p>
          <a:p>
            <a:r>
              <a:rPr lang="en-US" dirty="0"/>
              <a:t>Column Plot with Asterisk </a:t>
            </a:r>
            <a:r>
              <a:rPr lang="en-US" dirty="0" smtClean="0"/>
              <a:t>Bracket</a:t>
            </a:r>
          </a:p>
          <a:p>
            <a:r>
              <a:rPr lang="en-US" dirty="0"/>
              <a:t>Bar Graph with Asterisk Bracket </a:t>
            </a:r>
          </a:p>
          <a:p>
            <a:r>
              <a:rPr lang="en-US" dirty="0"/>
              <a:t>Column Width Set by Another Variable </a:t>
            </a:r>
            <a:endParaRPr lang="en-US" dirty="0" smtClean="0"/>
          </a:p>
          <a:p>
            <a:r>
              <a:rPr lang="en-US" dirty="0"/>
              <a:t>Y Axis Break with Zero Gap &amp; Different Scale Before/After the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0" y="2"/>
            <a:ext cx="1848350" cy="45719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EDA6-982A-489F-8376-E0855A4089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667000"/>
            <a:ext cx="8991600" cy="1219200"/>
          </a:xfrm>
          <a:solidFill>
            <a:schemeClr val="accent1">
              <a:alpha val="43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712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</TotalTime>
  <Words>75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Column/Bar Plots in Origin’s sample project</vt:lpstr>
      <vt:lpstr>Graphs included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Column/Bar Plots in Origin’s sample project</dc:title>
  <dc:creator>Shirley</dc:creator>
  <cp:lastModifiedBy>Mike Genthner</cp:lastModifiedBy>
  <cp:revision>12</cp:revision>
  <dcterms:created xsi:type="dcterms:W3CDTF">2015-07-14T02:42:03Z</dcterms:created>
  <dcterms:modified xsi:type="dcterms:W3CDTF">2018-08-31T13:34:10Z</dcterms:modified>
</cp:coreProperties>
</file>