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877-9B79-4BF5-A289-B98225FF5499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595-A410-4D14-A3AD-FC476DD081A7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18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877-9B79-4BF5-A289-B98225FF5499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595-A410-4D14-A3AD-FC476DD081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620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877-9B79-4BF5-A289-B98225FF5499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595-A410-4D14-A3AD-FC476DD081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828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877-9B79-4BF5-A289-B98225FF5499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595-A410-4D14-A3AD-FC476DD081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43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877-9B79-4BF5-A289-B98225FF5499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595-A410-4D14-A3AD-FC476DD081A7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5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877-9B79-4BF5-A289-B98225FF5499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595-A410-4D14-A3AD-FC476DD081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43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877-9B79-4BF5-A289-B98225FF5499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595-A410-4D14-A3AD-FC476DD081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379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877-9B79-4BF5-A289-B98225FF5499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595-A410-4D14-A3AD-FC476DD081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089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877-9B79-4BF5-A289-B98225FF5499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595-A410-4D14-A3AD-FC476DD081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32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6CA877-9B79-4BF5-A289-B98225FF5499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4A595-A410-4D14-A3AD-FC476DD081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60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877-9B79-4BF5-A289-B98225FF5499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595-A410-4D14-A3AD-FC476DD081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724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6CA877-9B79-4BF5-A289-B98225FF5499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64A595-A410-4D14-A3AD-FC476DD081A7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18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152394"/>
            <a:ext cx="10058400" cy="2245791"/>
          </a:xfrm>
        </p:spPr>
        <p:txBody>
          <a:bodyPr/>
          <a:lstStyle/>
          <a:p>
            <a:r>
              <a:rPr lang="id-ID" dirty="0" smtClean="0"/>
              <a:t>Lampu Tidur Otomatis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84497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id-ID" dirty="0" smtClean="0">
                <a:solidFill>
                  <a:schemeClr val="tx1"/>
                </a:solidFill>
              </a:rPr>
              <a:t>Muhammad Labyib 2210141032</a:t>
            </a:r>
          </a:p>
          <a:p>
            <a:pPr algn="r"/>
            <a:r>
              <a:rPr lang="id-ID" dirty="0" smtClean="0">
                <a:solidFill>
                  <a:schemeClr val="tx1"/>
                </a:solidFill>
              </a:rPr>
              <a:t>Darari Nur Amali 2210141044</a:t>
            </a:r>
          </a:p>
          <a:p>
            <a:pPr algn="r"/>
            <a:r>
              <a:rPr lang="id-ID" dirty="0" smtClean="0">
                <a:solidFill>
                  <a:schemeClr val="tx1"/>
                </a:solidFill>
              </a:rPr>
              <a:t>Achmad Rahman Mawardi 2210141045</a:t>
            </a:r>
            <a:endParaRPr lang="id-ID" dirty="0">
              <a:solidFill>
                <a:schemeClr val="tx1"/>
              </a:solidFill>
            </a:endParaRPr>
          </a:p>
          <a:p>
            <a:pPr algn="r"/>
            <a:r>
              <a:rPr lang="id-ID" dirty="0">
                <a:solidFill>
                  <a:schemeClr val="tx1"/>
                </a:solidFill>
              </a:rPr>
              <a:t>Dwi Prastyo 2210141047</a:t>
            </a:r>
            <a:endParaRPr lang="id-ID" dirty="0" smtClean="0">
              <a:solidFill>
                <a:schemeClr val="tx1"/>
              </a:solidFill>
            </a:endParaRPr>
          </a:p>
          <a:p>
            <a:pPr algn="r"/>
            <a:r>
              <a:rPr lang="id-ID" dirty="0" smtClean="0">
                <a:solidFill>
                  <a:schemeClr val="tx1"/>
                </a:solidFill>
              </a:rPr>
              <a:t>Florensius Ghesa 2210141055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8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Alat untuk menyalakan lampu tidur yang dapat diatur durasi atau waktu lampu menyala</a:t>
            </a:r>
          </a:p>
          <a:p>
            <a:r>
              <a:rPr lang="id-ID" dirty="0" smtClean="0"/>
              <a:t>Input yang </a:t>
            </a:r>
            <a:r>
              <a:rPr lang="id-ID" dirty="0" smtClean="0"/>
              <a:t>digunakan adalah android smartphone sebagai remote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4752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Alat dan Bahan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Microcontroller Arduino </a:t>
            </a:r>
            <a:r>
              <a:rPr lang="id-ID" dirty="0" smtClean="0"/>
              <a:t>Uno</a:t>
            </a:r>
            <a:endParaRPr lang="id-ID" dirty="0" smtClean="0"/>
          </a:p>
          <a:p>
            <a:r>
              <a:rPr lang="id-ID" dirty="0" smtClean="0"/>
              <a:t>Led Strip warna – warni</a:t>
            </a:r>
          </a:p>
          <a:p>
            <a:r>
              <a:rPr lang="id-ID" dirty="0" smtClean="0"/>
              <a:t>Resistor</a:t>
            </a:r>
            <a:endParaRPr lang="id-ID" dirty="0" smtClean="0"/>
          </a:p>
          <a:p>
            <a:r>
              <a:rPr lang="id-ID" dirty="0" smtClean="0"/>
              <a:t>Akrilik</a:t>
            </a:r>
          </a:p>
          <a:p>
            <a:r>
              <a:rPr lang="id-ID" dirty="0" smtClean="0"/>
              <a:t>Adaptor 5v</a:t>
            </a:r>
          </a:p>
        </p:txBody>
      </p:sp>
    </p:spTree>
    <p:extLst>
      <p:ext uri="{BB962C8B-B14F-4D97-AF65-F5344CB8AC3E}">
        <p14:creationId xmlns:p14="http://schemas.microsoft.com/office/powerpoint/2010/main" val="360071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Diagram Sistem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8908510" cy="456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0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Desain Schematic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85" y="2017086"/>
            <a:ext cx="9720589" cy="40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5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Desain PCB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99" y="1845733"/>
            <a:ext cx="5944057" cy="44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7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Desain Casing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162" y="2538173"/>
            <a:ext cx="2520000" cy="30744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044" y="2538173"/>
            <a:ext cx="2520000" cy="2904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43532"/>
            <a:ext cx="2520000" cy="296904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Casing menggunakan akrilik berwarna putih, agar nyala lampu lebih jelas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7752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Rancangan Peletakkan Alat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60" y="2405273"/>
            <a:ext cx="2520000" cy="29042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05505" y="4561561"/>
            <a:ext cx="2152270" cy="5490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Microcontroller Arduino (di dalam casing di atas “sekat”)</a:t>
            </a:r>
            <a:endParaRPr lang="id-ID" sz="1200" dirty="0"/>
          </a:p>
        </p:txBody>
      </p:sp>
      <p:sp>
        <p:nvSpPr>
          <p:cNvPr id="7" name="Rectangle 6"/>
          <p:cNvSpPr/>
          <p:nvPr/>
        </p:nvSpPr>
        <p:spPr>
          <a:xfrm>
            <a:off x="7605504" y="2296438"/>
            <a:ext cx="1914277" cy="597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LED Strip (Dipasang di bagian dalam atas</a:t>
            </a:r>
            <a:endParaRPr lang="id-ID" sz="1200" dirty="0"/>
          </a:p>
        </p:txBody>
      </p: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 flipV="1">
            <a:off x="6501009" y="4371586"/>
            <a:ext cx="1104496" cy="46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 flipH="1">
            <a:off x="6864264" y="2594975"/>
            <a:ext cx="741240" cy="44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851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98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Lampu Tidur Otomatis</vt:lpstr>
      <vt:lpstr>Fungsi</vt:lpstr>
      <vt:lpstr>Alat dan Bahan</vt:lpstr>
      <vt:lpstr>Diagram Sistem</vt:lpstr>
      <vt:lpstr>Desain Schematic</vt:lpstr>
      <vt:lpstr>Desain PCB</vt:lpstr>
      <vt:lpstr>Desain Casing</vt:lpstr>
      <vt:lpstr>Rancangan Peletakkan Alat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Lampu Tidur Otomatis</dc:title>
  <dc:creator>げいしゃ バクティGHESA</dc:creator>
  <cp:lastModifiedBy>GHESA げいしゃ バクティ</cp:lastModifiedBy>
  <cp:revision>6</cp:revision>
  <dcterms:created xsi:type="dcterms:W3CDTF">2018-04-18T05:37:03Z</dcterms:created>
  <dcterms:modified xsi:type="dcterms:W3CDTF">2018-04-25T04:35:25Z</dcterms:modified>
</cp:coreProperties>
</file>