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906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3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19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49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412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2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2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04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4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54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1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0" pos="1386" userDrawn="1">
          <p15:clr>
            <a:srgbClr val="F26B43"/>
          </p15:clr>
        </p15:guide>
        <p15:guide id="7" orient="horz" pos="3960" userDrawn="1">
          <p15:clr>
            <a:srgbClr val="F26B43"/>
          </p15:clr>
        </p15:guide>
        <p15:guide id="8" orient="horz" pos="1536" userDrawn="1">
          <p15:clr>
            <a:srgbClr val="F26B43"/>
          </p15:clr>
        </p15:guide>
        <p15:guide id="9" orient="horz" pos="3840" userDrawn="1">
          <p15:clr>
            <a:srgbClr val="F26B43"/>
          </p15:clr>
        </p15:guide>
        <p15:guide id="10" pos="3312" userDrawn="1">
          <p15:clr>
            <a:srgbClr val="F26B43"/>
          </p15:clr>
        </p15:guide>
        <p15:guide id="11" pos="3600" userDrawn="1">
          <p15:clr>
            <a:srgbClr val="F26B43"/>
          </p15:clr>
        </p15:guide>
        <p15:guide id="12" orient="horz" pos="360" userDrawn="1">
          <p15:clr>
            <a:srgbClr val="F26B43"/>
          </p15:clr>
        </p15:guide>
        <p15:guide id="13" pos="5526" userDrawn="1">
          <p15:clr>
            <a:srgbClr val="F26B43"/>
          </p15:clr>
        </p15:guide>
        <p15:guide id="14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9552" y="2279737"/>
            <a:ext cx="2986272" cy="2093772"/>
          </a:xfrm>
        </p:spPr>
        <p:txBody>
          <a:bodyPr>
            <a:normAutofit/>
          </a:bodyPr>
          <a:lstStyle/>
          <a:p>
            <a:pPr algn="ctr"/>
            <a:r>
              <a:rPr lang="id-ID" sz="2000" dirty="0" smtClean="0"/>
              <a:t>Mempertajam </a:t>
            </a:r>
            <a:r>
              <a:rPr lang="id-ID" sz="2000" dirty="0" smtClean="0"/>
              <a:t>Gambar Kabur Menggunakan Laplace Filter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9551" y="4945377"/>
            <a:ext cx="3194137" cy="1037760"/>
          </a:xfrm>
        </p:spPr>
        <p:txBody>
          <a:bodyPr>
            <a:noAutofit/>
          </a:bodyPr>
          <a:lstStyle/>
          <a:p>
            <a:r>
              <a:rPr lang="id-ID" sz="1400" dirty="0" smtClean="0"/>
              <a:t>Tri Bintang </a:t>
            </a:r>
            <a:r>
              <a:rPr lang="id-ID" sz="1400" dirty="0" smtClean="0"/>
              <a:t>Dewantoro	2210141039</a:t>
            </a:r>
            <a:endParaRPr lang="id-ID" sz="1400" dirty="0" smtClean="0"/>
          </a:p>
          <a:p>
            <a:r>
              <a:rPr lang="id-ID" sz="1400" dirty="0" smtClean="0"/>
              <a:t>Florensius </a:t>
            </a:r>
            <a:r>
              <a:rPr lang="id-ID" sz="1400" dirty="0" smtClean="0"/>
              <a:t>Ghesa		2210141055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859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Buruknya titik fokus pada </a:t>
            </a:r>
            <a:r>
              <a:rPr lang="id-ID" dirty="0" smtClean="0"/>
              <a:t>kamera</a:t>
            </a:r>
          </a:p>
          <a:p>
            <a:r>
              <a:rPr lang="id-ID" dirty="0" smtClean="0"/>
              <a:t>Buruknya posisi kamera saat </a:t>
            </a:r>
            <a:r>
              <a:rPr lang="id-ID" i="1" dirty="0" smtClean="0"/>
              <a:t>take</a:t>
            </a:r>
            <a:r>
              <a:rPr lang="id-ID" dirty="0" smtClean="0"/>
              <a:t> objek</a:t>
            </a:r>
            <a:endParaRPr lang="id-ID" dirty="0" smtClean="0"/>
          </a:p>
          <a:p>
            <a:r>
              <a:rPr lang="id-ID" dirty="0" smtClean="0"/>
              <a:t>Garis tepi/</a:t>
            </a:r>
            <a:r>
              <a:rPr lang="id-ID" i="1" dirty="0" smtClean="0"/>
              <a:t>edge</a:t>
            </a:r>
            <a:r>
              <a:rPr lang="id-ID" dirty="0" smtClean="0"/>
              <a:t> yang ada </a:t>
            </a:r>
            <a:r>
              <a:rPr lang="id-ID" dirty="0" smtClean="0"/>
              <a:t>sulit terlihat dengan mata</a:t>
            </a:r>
          </a:p>
          <a:p>
            <a:r>
              <a:rPr lang="id-ID" dirty="0" smtClean="0"/>
              <a:t>Objek tertentu kabur/tidak jelas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9113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Laplace Filter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perubahan warna pada objek satu dengan lainnya</a:t>
            </a:r>
          </a:p>
          <a:p>
            <a:r>
              <a:rPr lang="id-ID" dirty="0" smtClean="0"/>
              <a:t>Menggunakan kernel matriks yang sesuai dengan </a:t>
            </a:r>
            <a:r>
              <a:rPr lang="id-ID" dirty="0" smtClean="0"/>
              <a:t>kebutuhan (filter)</a:t>
            </a:r>
            <a:endParaRPr lang="id-ID" dirty="0" smtClean="0"/>
          </a:p>
          <a:p>
            <a:r>
              <a:rPr lang="id-ID" dirty="0" smtClean="0"/>
              <a:t>Melakukan pengurangan gambar asli dengan proses perubahan warna yang telah dibuat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862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Yang Diharapkan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Objek satu dengan lainnya dapat dibedakan dengan jelas</a:t>
            </a:r>
          </a:p>
          <a:p>
            <a:r>
              <a:rPr lang="id-ID" dirty="0" smtClean="0"/>
              <a:t>Terlihat perbedaan warna antar objek</a:t>
            </a:r>
          </a:p>
          <a:p>
            <a:r>
              <a:rPr lang="id-ID" dirty="0" smtClean="0"/>
              <a:t>Suatu objek dapat lebih fokus dari pada </a:t>
            </a:r>
            <a:r>
              <a:rPr lang="id-ID" i="1" dirty="0" smtClean="0"/>
              <a:t>background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35869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27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36</TotalTime>
  <Words>91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Mempertajam Gambar Kabur Menggunakan Laplace Filter</vt:lpstr>
      <vt:lpstr>Latar Belakang</vt:lpstr>
      <vt:lpstr>Laplace Filter</vt:lpstr>
      <vt:lpstr>Hasil Yang Diharapkan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げいしゃ バクティGHESA</dc:creator>
  <cp:lastModifiedBy>げいしゃ バクティGHESA</cp:lastModifiedBy>
  <cp:revision>10</cp:revision>
  <dcterms:created xsi:type="dcterms:W3CDTF">2017-05-10T05:46:02Z</dcterms:created>
  <dcterms:modified xsi:type="dcterms:W3CDTF">2017-05-10T07:55:48Z</dcterms:modified>
</cp:coreProperties>
</file>