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8" r:id="rId3"/>
    <p:sldId id="273" r:id="rId4"/>
    <p:sldId id="277" r:id="rId5"/>
    <p:sldId id="279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0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5780"/>
            <a:ext cx="51435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6180"/>
            <a:ext cx="51435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381000"/>
            <a:ext cx="150876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381000"/>
            <a:ext cx="5306144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65151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34640"/>
            <a:ext cx="65151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0" y="1981200"/>
            <a:ext cx="3429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981200"/>
            <a:ext cx="3429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679448"/>
            <a:ext cx="3429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5900" y="2509936"/>
            <a:ext cx="3429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0" y="1679448"/>
            <a:ext cx="3429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6350" y="2509936"/>
            <a:ext cx="3429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565" y="408993"/>
            <a:ext cx="3600703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68" y="381000"/>
            <a:ext cx="4117133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9565" y="2237793"/>
            <a:ext cx="3600703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186" y="384048"/>
            <a:ext cx="360045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572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7187" y="2240280"/>
            <a:ext cx="3599355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900" y="381000"/>
            <a:ext cx="702945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987420"/>
            <a:ext cx="702945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23843" y="5691674"/>
            <a:ext cx="210548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23842" y="365125"/>
            <a:ext cx="210548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991" y="6268940"/>
            <a:ext cx="541783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id/url?sa=i&amp;rct=j&amp;q=&amp;esrc=s&amp;source=images&amp;cd=&amp;cad=rja&amp;uact=8&amp;ved=0ahUKEwiep7fD9PTPAhUUSWMKHTRpAdwQjRwIBw&amp;url=http://www.instructables.com/id/Interfacing-16x2-LCD-with-msp430-launchpad-in-8-bi/&amp;bvm=bv.136593572,d.c2I&amp;psig=AFQjCNGhlzD3HJoOhxIjLTNSDxtQnivbeQ&amp;ust=1477448985765641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s://www.google.co.id/url?sa=i&amp;rct=j&amp;q=&amp;esrc=s&amp;source=images&amp;cd=&amp;cad=rja&amp;uact=8&amp;ved=0ahUKEwiF27Gf8_TPAhWMM48KHR17D-wQjRwIBw&amp;url=https://www.tokopedia.com/arduinoku/stm32f4discovery-stm32f4-discovery-stm32&amp;psig=AFQjCNHbUduAVZ4lFF4nT3Q3O6jVqnKFSg&amp;ust=14774486422724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d/url?sa=i&amp;rct=j&amp;q=&amp;esrc=s&amp;source=images&amp;cd=&amp;cad=rja&amp;uact=8&amp;ved=0ahUKEwj6ktuH9PTPAhWDMGMKHa1KBkIQjRwIBw&amp;url=http://www.instructables.com/id/Using-the-sparkfun-12-Button-keypad-with-the-ardu/&amp;bvm=bv.136593572,d.c2I&amp;psig=AFQjCNEP-HkQTzcHPaLNPIy45iuKSecrrQ&amp;ust=1477448842946529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s://www.google.co.id/url?sa=i&amp;rct=j&amp;q=&amp;esrc=s&amp;source=images&amp;cd=&amp;cad=rja&amp;uact=8&amp;ved=0ahUKEwiFosTT8_TPAhUGTLwKHe4-B2YQjRwIBw&amp;url=http://elektro-kontrol.blogspot.com/2011/06/mengakses-motor-servo.html&amp;bvm=bv.136593572,bs.1,d.c2I&amp;psig=AFQjCNEUCc94bSnngEtIIsnnefU3C4pUVQ&amp;ust=1477448747488770" TargetMode="Externa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14" y="766261"/>
            <a:ext cx="5041726" cy="3200400"/>
          </a:xfrm>
        </p:spPr>
        <p:txBody>
          <a:bodyPr>
            <a:normAutofit/>
          </a:bodyPr>
          <a:lstStyle/>
          <a:p>
            <a:pPr algn="r"/>
            <a:r>
              <a:rPr lang="id-ID" sz="7200" b="1" dirty="0"/>
              <a:t>PAITO</a:t>
            </a:r>
            <a:r>
              <a:rPr lang="id-ID" sz="5400" b="1" dirty="0"/>
              <a:t> </a:t>
            </a:r>
            <a:r>
              <a:rPr lang="id-ID" sz="5400" b="1" dirty="0" smtClean="0"/>
              <a:t/>
            </a:r>
            <a:br>
              <a:rPr lang="id-ID" sz="5400" b="1" dirty="0" smtClean="0"/>
            </a:br>
            <a:r>
              <a:rPr lang="id-ID" sz="3600" b="1" dirty="0" smtClean="0"/>
              <a:t>(</a:t>
            </a:r>
            <a:r>
              <a:rPr lang="id-ID" sz="3600" b="1" dirty="0"/>
              <a:t>Pakan Ikan Otomatis)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6180"/>
            <a:ext cx="4903940" cy="1097280"/>
          </a:xfrm>
        </p:spPr>
        <p:txBody>
          <a:bodyPr>
            <a:normAutofit/>
          </a:bodyPr>
          <a:lstStyle/>
          <a:p>
            <a:pPr algn="r"/>
            <a:r>
              <a:rPr lang="id-ID" sz="2000" b="1" dirty="0" smtClean="0"/>
              <a:t>Real </a:t>
            </a:r>
            <a:r>
              <a:rPr lang="id-ID" sz="2000" b="1" dirty="0"/>
              <a:t>Time Operating System Sebagai Pemberi Pakan Ikan Hias</a:t>
            </a:r>
            <a:endParaRPr lang="id-ID" sz="2000" dirty="0"/>
          </a:p>
          <a:p>
            <a:pPr algn="r"/>
            <a:r>
              <a:rPr lang="id-ID" sz="2000" b="1" dirty="0"/>
              <a:t>Secara Otomatis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30881"/>
            <a:ext cx="6181595" cy="179122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Paito</a:t>
            </a:r>
            <a:r>
              <a:rPr lang="id-ID" sz="2400" dirty="0" smtClean="0"/>
              <a:t> sendiri merupakan </a:t>
            </a:r>
            <a:r>
              <a:rPr lang="id-ID" sz="2400" dirty="0"/>
              <a:t>sebuah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pintar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 smtClean="0"/>
              <a:t>ikan</a:t>
            </a:r>
            <a:r>
              <a:rPr lang="id-ID" sz="2400" dirty="0" smtClean="0"/>
              <a:t> hias</a:t>
            </a:r>
            <a:r>
              <a:rPr lang="en-US" sz="2400" dirty="0" smtClean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teratur</a:t>
            </a:r>
            <a:r>
              <a:rPr lang="en-US" sz="2400" dirty="0"/>
              <a:t>,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 smtClean="0"/>
              <a:t>takaran</a:t>
            </a:r>
            <a:r>
              <a:rPr lang="id-ID" sz="2400" dirty="0" smtClean="0"/>
              <a:t> dengan tepat waktu serta secara real time menjamin ketersediaan nutrisi dari pada ikan tersebut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199" y="1442215"/>
            <a:ext cx="2099677" cy="65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400" dirty="0" smtClean="0"/>
              <a:t>“PAITO”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6088" y="421363"/>
            <a:ext cx="3600703" cy="1828800"/>
          </a:xfrm>
        </p:spPr>
        <p:txBody>
          <a:bodyPr/>
          <a:lstStyle/>
          <a:p>
            <a:r>
              <a:rPr lang="id-ID" dirty="0"/>
              <a:t>Alur proses kerja Paito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8032" y="4007001"/>
            <a:ext cx="3184180" cy="2221473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dirty="0"/>
              <a:t>Sistem kerja Paito yaitu dengan memanfaatkan gravitasi bumi, dimana container yang digunakan untuk menampung pakan ikan akan memiliki lubang dibawahnya yang ditutup oleh katup.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786" y="976770"/>
            <a:ext cx="4610577" cy="4619996"/>
            <a:chOff x="0" y="-4763"/>
            <a:chExt cx="5089851" cy="172087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-4763"/>
              <a:ext cx="5089851" cy="1720875"/>
              <a:chOff x="0" y="-4763"/>
              <a:chExt cx="5089851" cy="172087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305510" y="-4763"/>
                <a:ext cx="1637127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lang="id-ID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0" y="781050"/>
                <a:ext cx="1266825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 Interface</a:t>
                </a:r>
                <a:endParaRPr lang="id-ID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28975" y="781050"/>
                <a:ext cx="1809750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Pengecekan Data Base</a:t>
                </a:r>
                <a:endParaRPr lang="id-ID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504950" y="781050"/>
                <a:ext cx="1266825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Waktu real</a:t>
                </a:r>
                <a:endParaRPr lang="id-ID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90600" y="1400175"/>
                <a:ext cx="1266825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Base</a:t>
                </a:r>
                <a:endParaRPr lang="id-ID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124075" y="323850"/>
                <a:ext cx="0" cy="466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828675" y="323850"/>
                <a:ext cx="1295400" cy="447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124075" y="314325"/>
                <a:ext cx="1666875" cy="447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933450" y="1104900"/>
                <a:ext cx="676275" cy="2857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771775" y="962025"/>
                <a:ext cx="447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266950" y="1123950"/>
                <a:ext cx="1457325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3393227" y="1401787"/>
                <a:ext cx="1696624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Pembukaan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Katup</a:t>
                </a:r>
                <a:endParaRPr lang="id-ID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flipH="1" flipV="1">
              <a:off x="5029200" y="838200"/>
              <a:ext cx="45719" cy="161925"/>
            </a:xfrm>
            <a:prstGeom prst="curvedConnector3">
              <a:avLst>
                <a:gd name="adj1" fmla="val -8475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" name="Straight Arrow Connector 21"/>
          <p:cNvCxnSpPr>
            <a:stCxn id="10" idx="2"/>
          </p:cNvCxnSpPr>
          <p:nvPr/>
        </p:nvCxnSpPr>
        <p:spPr>
          <a:xfrm flipH="1">
            <a:off x="3882381" y="3930287"/>
            <a:ext cx="1" cy="79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5085567" y="4121063"/>
            <a:ext cx="350729" cy="1828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82" y="603885"/>
            <a:ext cx="4740910" cy="1295400"/>
          </a:xfrm>
        </p:spPr>
        <p:txBody>
          <a:bodyPr>
            <a:normAutofit/>
          </a:bodyPr>
          <a:lstStyle/>
          <a:p>
            <a:r>
              <a:rPr lang="id-ID" sz="3200" dirty="0" smtClean="0"/>
              <a:t>Gambaran paito sendiri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87154" y="2926263"/>
            <a:ext cx="7963775" cy="3762636"/>
            <a:chOff x="0" y="0"/>
            <a:chExt cx="5362575" cy="2533650"/>
          </a:xfrm>
        </p:grpSpPr>
        <p:pic>
          <p:nvPicPr>
            <p:cNvPr id="5" name="Picture 4" descr="Hasil gambar untuk stm32f4 discovery">
              <a:hlinkClick r:id="rId2" tgtFrame="&quot;_blank&quot;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5" y="542925"/>
              <a:ext cx="1666875" cy="12496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 descr="Hasil gambar untuk motor servo">
              <a:hlinkClick r:id="rId4" tgtFrame="&quot;_blank&quot;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5" y="542925"/>
              <a:ext cx="1313815" cy="1161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asil gambar untuk keypad">
              <a:hlinkClick r:id="rId6" tgtFrame="&quot;_blank&quot;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762000"/>
              <a:ext cx="1466850" cy="146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381125" y="809625"/>
              <a:ext cx="504825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409950" y="1266825"/>
              <a:ext cx="638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Hasil gambar untuk lcd 16x2">
              <a:hlinkClick r:id="rId8" tgtFrame="&quot;_blank&quot;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51" b="27516"/>
            <a:stretch/>
          </p:blipFill>
          <p:spPr bwMode="auto">
            <a:xfrm>
              <a:off x="0" y="0"/>
              <a:ext cx="1419225" cy="84772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1257300" y="1171575"/>
              <a:ext cx="59055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32"/>
            <p:cNvSpPr txBox="1"/>
            <p:nvPr/>
          </p:nvSpPr>
          <p:spPr>
            <a:xfrm>
              <a:off x="2228850" y="1792605"/>
              <a:ext cx="1352551" cy="3524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id-ID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Mikrokontroler</a:t>
              </a:r>
            </a:p>
          </p:txBody>
        </p:sp>
        <p:sp>
          <p:nvSpPr>
            <p:cNvPr id="13" name="Text Box 33"/>
            <p:cNvSpPr txBox="1"/>
            <p:nvPr/>
          </p:nvSpPr>
          <p:spPr>
            <a:xfrm>
              <a:off x="4029075" y="1590675"/>
              <a:ext cx="1333500" cy="4667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Aktuator Pembuka Katup</a:t>
              </a:r>
            </a:p>
          </p:txBody>
        </p:sp>
        <p:sp>
          <p:nvSpPr>
            <p:cNvPr id="14" name="Text Box 34"/>
            <p:cNvSpPr txBox="1"/>
            <p:nvPr/>
          </p:nvSpPr>
          <p:spPr>
            <a:xfrm>
              <a:off x="323849" y="2181225"/>
              <a:ext cx="1402442" cy="3524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id-ID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User Interfaces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862181" y="190796"/>
            <a:ext cx="3181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Pa</a:t>
            </a:r>
            <a:r>
              <a:rPr lang="id-ID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ito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id-ID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keypad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input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kepada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system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oleh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user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serta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LCD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interface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memudahkan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pengguna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 Patio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memiliki</a:t>
            </a:r>
            <a:r>
              <a:rPr lang="id-ID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waktu </a:t>
            </a:r>
            <a:r>
              <a:rPr lang="en-US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real time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acuan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jadwal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pemberian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pakan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id-ID" sz="2000" dirty="0"/>
          </a:p>
        </p:txBody>
      </p:sp>
      <p:sp>
        <p:nvSpPr>
          <p:cNvPr id="16" name="Left Brace 15"/>
          <p:cNvSpPr/>
          <p:nvPr/>
        </p:nvSpPr>
        <p:spPr>
          <a:xfrm>
            <a:off x="5395692" y="347941"/>
            <a:ext cx="366281" cy="2578322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606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135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Wireframe Building 16x9</vt:lpstr>
      <vt:lpstr>PAITO  (Pakan Ikan Otomatis)</vt:lpstr>
      <vt:lpstr>PowerPoint Presentation</vt:lpstr>
      <vt:lpstr>Alur proses kerja Paito</vt:lpstr>
      <vt:lpstr>Gambaran paito sendiri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2016-11-02T17:05:55Z</dcterms:created>
  <dcterms:modified xsi:type="dcterms:W3CDTF">2016-11-07T07:40:07Z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