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2E1A-F83D-4672-BEB8-D2B460538726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EFA8CB16-09F8-4BCF-83C5-929928E6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5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2E1A-F83D-4672-BEB8-D2B460538726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FA8CB16-09F8-4BCF-83C5-929928E6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3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2E1A-F83D-4672-BEB8-D2B460538726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FA8CB16-09F8-4BCF-83C5-929928E6DC8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58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2E1A-F83D-4672-BEB8-D2B460538726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FA8CB16-09F8-4BCF-83C5-929928E6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40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2E1A-F83D-4672-BEB8-D2B460538726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FA8CB16-09F8-4BCF-83C5-929928E6DC8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8368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2E1A-F83D-4672-BEB8-D2B460538726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FA8CB16-09F8-4BCF-83C5-929928E6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34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2E1A-F83D-4672-BEB8-D2B460538726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CB16-09F8-4BCF-83C5-929928E6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34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2E1A-F83D-4672-BEB8-D2B460538726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CB16-09F8-4BCF-83C5-929928E6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1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2E1A-F83D-4672-BEB8-D2B460538726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CB16-09F8-4BCF-83C5-929928E6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6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2E1A-F83D-4672-BEB8-D2B460538726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FA8CB16-09F8-4BCF-83C5-929928E6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1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2E1A-F83D-4672-BEB8-D2B460538726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EFA8CB16-09F8-4BCF-83C5-929928E6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3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2E1A-F83D-4672-BEB8-D2B460538726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EFA8CB16-09F8-4BCF-83C5-929928E6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7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2E1A-F83D-4672-BEB8-D2B460538726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CB16-09F8-4BCF-83C5-929928E6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4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2E1A-F83D-4672-BEB8-D2B460538726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CB16-09F8-4BCF-83C5-929928E6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0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2E1A-F83D-4672-BEB8-D2B460538726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CB16-09F8-4BCF-83C5-929928E6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1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2E1A-F83D-4672-BEB8-D2B460538726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FA8CB16-09F8-4BCF-83C5-929928E6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6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B2E1A-F83D-4672-BEB8-D2B460538726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FA8CB16-09F8-4BCF-83C5-929928E6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8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RUSH &amp; DEFENCE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b="1" dirty="0"/>
              <a:t>Ahmad Maruf Firman 	[2210141054]</a:t>
            </a:r>
            <a:endParaRPr lang="en-US" dirty="0"/>
          </a:p>
          <a:p>
            <a:pPr lvl="0"/>
            <a:r>
              <a:rPr lang="en-US" b="1" dirty="0"/>
              <a:t>Florensius Ghesa 		[2210141055]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7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63" y="4439991"/>
            <a:ext cx="6591985" cy="566738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Deklarasi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4363" y="5033649"/>
            <a:ext cx="7575072" cy="1718167"/>
          </a:xfrm>
        </p:spPr>
        <p:txBody>
          <a:bodyPr>
            <a:noAutofit/>
          </a:bodyPr>
          <a:lstStyle/>
          <a:p>
            <a:r>
              <a:rPr lang="en-US" sz="1600" dirty="0"/>
              <a:t>Pendeklarasian dilakukan agar memudahkan dalam pembuatan program. Pemberian damage pada array-array diatas disesuaikan dengan pemilihan </a:t>
            </a:r>
            <a:r>
              <a:rPr lang="en-US" sz="1600" dirty="0" smtClean="0"/>
              <a:t>damage.. Tipe </a:t>
            </a:r>
            <a:r>
              <a:rPr lang="en-US" sz="1600" dirty="0"/>
              <a:t>data yang dipakai adalah float, hal ini digunakan karena tipe variable ini memiliki kelebihan, </a:t>
            </a:r>
            <a:r>
              <a:rPr lang="en-US" sz="1600" dirty="0" smtClean="0"/>
              <a:t>yaitu </a:t>
            </a:r>
            <a:r>
              <a:rPr lang="en-US" sz="1600" dirty="0"/>
              <a:t>dapat menghitung nilai pecahan, jadi data yang dihasilkan akan lebih </a:t>
            </a:r>
            <a:r>
              <a:rPr lang="en-US" sz="1600" dirty="0" smtClean="0"/>
              <a:t>presisi. Pointer </a:t>
            </a:r>
            <a:r>
              <a:rPr lang="en-US" sz="1600" dirty="0"/>
              <a:t>seperti *rush dan *defence digunakan untuk merangkai data menjadi layaknya double linked list. *head dan *tail untuk posisi akhir. Sedangkan pointer lainya digunakan untuk </a:t>
            </a:r>
            <a:r>
              <a:rPr lang="en-US" sz="1600" dirty="0" smtClean="0"/>
              <a:t>pencarian </a:t>
            </a:r>
            <a:r>
              <a:rPr lang="en-US" sz="1600" dirty="0"/>
              <a:t>karakter</a:t>
            </a:r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2"/>
            <a:ext cx="7971585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233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Fungsi pop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9794" y="5367338"/>
            <a:ext cx="8164206" cy="1490662"/>
          </a:xfrm>
        </p:spPr>
        <p:txBody>
          <a:bodyPr>
            <a:normAutofit/>
          </a:bodyPr>
          <a:lstStyle/>
          <a:p>
            <a:r>
              <a:rPr lang="en-US" sz="1800" dirty="0"/>
              <a:t>Fungsi ini merupakan fungsi yang digunakan utuk mengeluarkan data yang telah ada pada array perubahan[]. Disini dilakukan pengkondisian terhadap input damage yang dihitung secara presisi untuk mengeluarkan nilai damage yang unik.</a:t>
            </a:r>
          </a:p>
          <a:p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71024" cy="465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47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Main </a:t>
            </a:r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3773" y="5367338"/>
            <a:ext cx="8090227" cy="1490662"/>
          </a:xfrm>
        </p:spPr>
        <p:txBody>
          <a:bodyPr>
            <a:normAutofit/>
          </a:bodyPr>
          <a:lstStyle/>
          <a:p>
            <a:r>
              <a:rPr lang="en-US" sz="2000" dirty="0"/>
              <a:t>Fungsi ini merupakan fungsi menu yang ditampilkan pertama kali game dimulai. Dimana menu yang terdapat disini dapat melakukan </a:t>
            </a:r>
            <a:r>
              <a:rPr lang="en-US" sz="2000" i="1" dirty="0"/>
              <a:t>switching </a:t>
            </a:r>
            <a:r>
              <a:rPr lang="en-US" sz="2000" dirty="0"/>
              <a:t>ke fungsi lain.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4605874" cy="4902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712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111" y="5060793"/>
            <a:ext cx="6591985" cy="5667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Fungsi inisialisasi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3493" y="5692462"/>
            <a:ext cx="7920507" cy="1165538"/>
          </a:xfrm>
        </p:spPr>
        <p:txBody>
          <a:bodyPr>
            <a:normAutofit/>
          </a:bodyPr>
          <a:lstStyle/>
          <a:p>
            <a:r>
              <a:rPr lang="en-US" sz="2000" dirty="0"/>
              <a:t>Fungsi ini merupakan fungsi untuk menginiliasisaikan data dalam struct. Dimana data diinputkaan satu-persatu lalu kemudian dirangkai membentuk double linked list.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2"/>
            <a:ext cx="5012663" cy="5185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663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5211618"/>
            <a:ext cx="6591985" cy="5667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Fungsi Input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7583" y="6065948"/>
            <a:ext cx="8036417" cy="792051"/>
          </a:xfrm>
        </p:spPr>
        <p:txBody>
          <a:bodyPr>
            <a:normAutofit/>
          </a:bodyPr>
          <a:lstStyle/>
          <a:p>
            <a:r>
              <a:rPr lang="en-US" sz="2000" dirty="0"/>
              <a:t>Fungsi-fungsi ini merupakan fungsi yang digunakan untuk menginputkan data untuk selanjutnya disimpan dalam variable struct.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16"/>
          <a:stretch>
            <a:fillRect/>
          </a:stretch>
        </p:blipFill>
        <p:spPr bwMode="auto">
          <a:xfrm>
            <a:off x="4762" y="4762"/>
            <a:ext cx="7027103" cy="5329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9954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412" y="5431435"/>
            <a:ext cx="6591985" cy="5667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Fungsi penampilan </a:t>
            </a:r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87132" y="6143222"/>
            <a:ext cx="7456868" cy="714777"/>
          </a:xfrm>
        </p:spPr>
        <p:txBody>
          <a:bodyPr>
            <a:normAutofit/>
          </a:bodyPr>
          <a:lstStyle/>
          <a:p>
            <a:r>
              <a:rPr lang="en-US" sz="2000" dirty="0"/>
              <a:t>Fungsi rekursi ini merupakan fungsi menampilkan status setiap karakter berdasarkan poiter penghubung terdekatnya</a:t>
            </a:r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2"/>
            <a:ext cx="4579504" cy="554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204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924" y="5380149"/>
            <a:ext cx="6591985" cy="5667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Fungsi </a:t>
            </a:r>
            <a:r>
              <a:rPr lang="en-US" dirty="0" smtClean="0"/>
              <a:t>serang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3189" y="5946887"/>
            <a:ext cx="8100811" cy="911113"/>
          </a:xfrm>
        </p:spPr>
        <p:txBody>
          <a:bodyPr>
            <a:noAutofit/>
          </a:bodyPr>
          <a:lstStyle/>
          <a:p>
            <a:r>
              <a:rPr lang="en-US" sz="1800" dirty="0"/>
              <a:t>Fungsi ini merupakan </a:t>
            </a:r>
            <a:r>
              <a:rPr lang="en-US" sz="1800" i="1" dirty="0"/>
              <a:t>workhouse</a:t>
            </a:r>
            <a:r>
              <a:rPr lang="en-US" sz="1800" dirty="0"/>
              <a:t> dalam menentukan mana player akan dipilih, dan player mana yang akan diserang, begitu pula proses pengurangan </a:t>
            </a:r>
            <a:r>
              <a:rPr lang="en-US" sz="1800" i="1" dirty="0"/>
              <a:t>hitpoint</a:t>
            </a:r>
            <a:r>
              <a:rPr lang="en-US" sz="1800" dirty="0"/>
              <a:t> dalam masing-masing karakter</a:t>
            </a:r>
          </a:p>
          <a:p>
            <a:endParaRPr lang="en-US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2"/>
            <a:ext cx="7851350" cy="5522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6859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Fungsi </a:t>
            </a:r>
            <a:r>
              <a:rPr lang="en-US" dirty="0" smtClean="0"/>
              <a:t>selector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756856"/>
            <a:ext cx="7201585" cy="1101144"/>
          </a:xfrm>
        </p:spPr>
        <p:txBody>
          <a:bodyPr>
            <a:noAutofit/>
          </a:bodyPr>
          <a:lstStyle/>
          <a:p>
            <a:r>
              <a:rPr lang="en-US" sz="1800" dirty="0"/>
              <a:t>Fungsi ini digunakan untuk menandakan atau menempatkan pointer dalam suatu simpul, sehingga program tidak perlu mencari data lagi secara berulang-ulang.</a:t>
            </a:r>
          </a:p>
          <a:p>
            <a:endParaRPr lang="en-US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6099823" cy="4692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7896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</TotalTime>
  <Words>262</Words>
  <Application>Microsoft Office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Arial</vt:lpstr>
      <vt:lpstr>Wingdings 3</vt:lpstr>
      <vt:lpstr>Wisp</vt:lpstr>
      <vt:lpstr>RUSH &amp; DEFENCE </vt:lpstr>
      <vt:lpstr>Deklarasi</vt:lpstr>
      <vt:lpstr>Fungsi pop</vt:lpstr>
      <vt:lpstr>Main Menu</vt:lpstr>
      <vt:lpstr>Fungsi inisialisasi data</vt:lpstr>
      <vt:lpstr>Fungsi Input Class</vt:lpstr>
      <vt:lpstr>Fungsi penampilan status</vt:lpstr>
      <vt:lpstr>Fungsi serang</vt:lpstr>
      <vt:lpstr>Fungsi selector</vt:lpstr>
    </vt:vector>
  </TitlesOfParts>
  <Company>Computer Enginering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RUSH &amp; DEFENCE</dc:title>
  <dc:creator>げいしゃ バクティGHESA</dc:creator>
  <cp:lastModifiedBy>げいしゃ バクティGHESA</cp:lastModifiedBy>
  <cp:revision>3</cp:revision>
  <dcterms:created xsi:type="dcterms:W3CDTF">2015-07-01T07:19:49Z</dcterms:created>
  <dcterms:modified xsi:type="dcterms:W3CDTF">2015-07-01T08:09:07Z</dcterms:modified>
</cp:coreProperties>
</file>