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62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9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9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87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3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8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1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11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E928-0710-314D-9CD2-591211170E5A}" type="datetimeFigureOut">
              <a:rPr kumimoji="1" lang="zh-CN" altLang="en-US" smtClean="0"/>
              <a:t>5/23/14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1F09-E0A2-874F-9B79-43D6956A40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2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 smtClean="0"/>
              <a:t> experiment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51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Single</a:t>
            </a:r>
            <a:r>
              <a:rPr kumimoji="1" lang="en-US" altLang="zh-CN" dirty="0" smtClean="0"/>
              <a:t> Point Mutation</a:t>
            </a:r>
          </a:p>
          <a:p>
            <a:r>
              <a:rPr kumimoji="1" lang="en-US" altLang="zh-CN" dirty="0" smtClean="0"/>
              <a:t>Single Point Crossover</a:t>
            </a:r>
          </a:p>
          <a:p>
            <a:r>
              <a:rPr kumimoji="1" lang="en-US" altLang="zh-CN" dirty="0" smtClean="0"/>
              <a:t>Genetic Algorithm</a:t>
            </a:r>
          </a:p>
          <a:p>
            <a:r>
              <a:rPr kumimoji="1" lang="en-US" altLang="zh-CN" dirty="0" smtClean="0"/>
              <a:t># of generation:400</a:t>
            </a:r>
          </a:p>
          <a:p>
            <a:r>
              <a:rPr kumimoji="1" lang="en-US" altLang="zh-CN" dirty="0" smtClean="0"/>
              <a:t># of population:200</a:t>
            </a:r>
          </a:p>
          <a:p>
            <a:r>
              <a:rPr kumimoji="1" lang="en-US" altLang="zh-CN" dirty="0" smtClean="0"/>
              <a:t>Score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\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Hamming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(1-\lambda)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codon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55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pic>
        <p:nvPicPr>
          <p:cNvPr id="4" name="内容占位符 3" descr="1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-11983" r="4741" b="-5216"/>
          <a:stretch/>
        </p:blipFill>
        <p:spPr>
          <a:xfrm>
            <a:off x="32989" y="1666044"/>
            <a:ext cx="9144000" cy="4008404"/>
          </a:xfrm>
        </p:spPr>
      </p:pic>
    </p:spTree>
    <p:extLst>
      <p:ext uri="{BB962C8B-B14F-4D97-AF65-F5344CB8AC3E}">
        <p14:creationId xmlns:p14="http://schemas.microsoft.com/office/powerpoint/2010/main" val="165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sequence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952"/>
            <a:ext cx="9144000" cy="34468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7756"/>
            <a:ext cx="7478080" cy="22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06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Modified</a:t>
            </a:r>
            <a:r>
              <a:rPr kumimoji="1" lang="en-US" altLang="zh-CN" dirty="0" smtClean="0"/>
              <a:t> sequence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853"/>
            <a:ext cx="9144000" cy="3446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0728" r="4938" b="11166"/>
          <a:stretch/>
        </p:blipFill>
        <p:spPr>
          <a:xfrm>
            <a:off x="0" y="4482647"/>
            <a:ext cx="8692469" cy="24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0" y="175906"/>
            <a:ext cx="6785322" cy="3087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0" y="3644900"/>
            <a:ext cx="8077200" cy="321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45462" y="1441540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 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2000" y="4992011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 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Macintosh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 experiment</vt:lpstr>
      <vt:lpstr>Algorithm</vt:lpstr>
      <vt:lpstr>Result</vt:lpstr>
      <vt:lpstr>Original sequence</vt:lpstr>
      <vt:lpstr>Modified sequence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experiment</dc:title>
  <dc:creator>夏 斐</dc:creator>
  <cp:lastModifiedBy>夏 斐</cp:lastModifiedBy>
  <cp:revision>4</cp:revision>
  <dcterms:created xsi:type="dcterms:W3CDTF">2014-05-23T08:39:40Z</dcterms:created>
  <dcterms:modified xsi:type="dcterms:W3CDTF">2014-05-23T09:07:26Z</dcterms:modified>
</cp:coreProperties>
</file>