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3"/>
  </p:sldMasterIdLst>
  <p:notesMasterIdLst>
    <p:notesMasterId r:id="rId6"/>
  </p:notesMasterIdLst>
  <p:handoutMasterIdLst>
    <p:handoutMasterId r:id="rId7"/>
  </p:handoutMasterIdLst>
  <p:sldIdLst>
    <p:sldId id="277" r:id="rId4"/>
    <p:sldId id="276" r:id="rId5"/>
  </p:sldIdLst>
  <p:sldSz cx="12192000" cy="6858000"/>
  <p:notesSz cx="6797675" cy="9928225"/>
  <p:custDataLst>
    <p:tags r:id="rId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AF09C6A0-B249-42B8-957B-2F903DF8AB13}">
          <p14:sldIdLst>
            <p14:sldId id="277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orient="horz" pos="3702" userDrawn="1">
          <p15:clr>
            <a:srgbClr val="A4A3A4"/>
          </p15:clr>
        </p15:guide>
        <p15:guide id="3" orient="horz" pos="2115" userDrawn="1">
          <p15:clr>
            <a:srgbClr val="A4A3A4"/>
          </p15:clr>
        </p15:guide>
        <p15:guide id="4" orient="horz" pos="1842" userDrawn="1">
          <p15:clr>
            <a:srgbClr val="A4A3A4"/>
          </p15:clr>
        </p15:guide>
        <p15:guide id="5" orient="horz" pos="119" userDrawn="1">
          <p15:clr>
            <a:srgbClr val="A4A3A4"/>
          </p15:clr>
        </p15:guide>
        <p15:guide id="6" orient="horz" pos="4201" userDrawn="1">
          <p15:clr>
            <a:srgbClr val="A4A3A4"/>
          </p15:clr>
        </p15:guide>
        <p15:guide id="7" orient="horz" pos="2387" userDrawn="1">
          <p15:clr>
            <a:srgbClr val="A4A3A4"/>
          </p15:clr>
        </p15:guide>
        <p15:guide id="8" pos="332" userDrawn="1">
          <p15:clr>
            <a:srgbClr val="A4A3A4"/>
          </p15:clr>
        </p15:guide>
        <p15:guide id="10" pos="4240" userDrawn="1">
          <p15:clr>
            <a:srgbClr val="A4A3A4"/>
          </p15:clr>
        </p15:guide>
        <p15:guide id="11" pos="5049" userDrawn="1">
          <p15:clr>
            <a:srgbClr val="A4A3A4"/>
          </p15:clr>
        </p15:guide>
        <p15:guide id="12" pos="4619" userDrawn="1">
          <p15:clr>
            <a:srgbClr val="A4A3A4"/>
          </p15:clr>
        </p15:guide>
        <p15:guide id="13" pos="5765" userDrawn="1">
          <p15:clr>
            <a:srgbClr val="A4A3A4"/>
          </p15:clr>
        </p15:guide>
        <p15:guide id="14" pos="2631" userDrawn="1">
          <p15:clr>
            <a:srgbClr val="A4A3A4"/>
          </p15:clr>
        </p15:guide>
        <p15:guide id="16" pos="151" userDrawn="1">
          <p15:clr>
            <a:srgbClr val="A4A3A4"/>
          </p15:clr>
        </p15:guide>
        <p15:guide id="17" pos="7529" userDrawn="1">
          <p15:clr>
            <a:srgbClr val="A4A3A4"/>
          </p15:clr>
        </p15:guide>
        <p15:guide id="18" pos="7328" userDrawn="1">
          <p15:clr>
            <a:srgbClr val="A4A3A4"/>
          </p15:clr>
        </p15:guide>
        <p15:guide id="19" pos="3088" userDrawn="1">
          <p15:clr>
            <a:srgbClr val="A4A3A4"/>
          </p15:clr>
        </p15:guide>
        <p15:guide id="20" orient="horz" pos="604" userDrawn="1">
          <p15:clr>
            <a:srgbClr val="A4A3A4"/>
          </p15:clr>
        </p15:guide>
        <p15:guide id="21" orient="horz" pos="2652" userDrawn="1">
          <p15:clr>
            <a:srgbClr val="A4A3A4"/>
          </p15:clr>
        </p15:guide>
        <p15:guide id="22" orient="horz" pos="2928" userDrawn="1">
          <p15:clr>
            <a:srgbClr val="A4A3A4"/>
          </p15:clr>
        </p15:guide>
        <p15:guide id="23" orient="horz" pos="31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, Qi02" initials="AQ" lastIdx="1" clrIdx="0">
    <p:extLst>
      <p:ext uri="{19B8F6BF-5375-455C-9EA6-DF929625EA0E}">
        <p15:presenceInfo xmlns:p15="http://schemas.microsoft.com/office/powerpoint/2012/main" userId="S::uidw3549@contiwan.com::349b192d-9ea6-48c3-b3c2-f31b7c9b2c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CD5D35"/>
    <a:srgbClr val="FE0303"/>
    <a:srgbClr val="FE8181"/>
    <a:srgbClr val="003366"/>
    <a:srgbClr val="0066FF"/>
    <a:srgbClr val="F69200"/>
    <a:srgbClr val="00CC00"/>
    <a:srgbClr val="FF000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967" autoAdjust="0"/>
  </p:normalViewPr>
  <p:slideViewPr>
    <p:cSldViewPr snapToObjects="1" showGuides="1">
      <p:cViewPr varScale="1">
        <p:scale>
          <a:sx n="85" d="100"/>
          <a:sy n="85" d="100"/>
        </p:scale>
        <p:origin x="590" y="48"/>
      </p:cViewPr>
      <p:guideLst>
        <p:guide orient="horz" pos="1570"/>
        <p:guide orient="horz" pos="3702"/>
        <p:guide orient="horz" pos="2115"/>
        <p:guide orient="horz" pos="1842"/>
        <p:guide orient="horz" pos="119"/>
        <p:guide orient="horz" pos="4201"/>
        <p:guide orient="horz" pos="2387"/>
        <p:guide pos="332"/>
        <p:guide pos="4240"/>
        <p:guide pos="5049"/>
        <p:guide pos="4619"/>
        <p:guide pos="5765"/>
        <p:guide pos="2631"/>
        <p:guide pos="151"/>
        <p:guide pos="7529"/>
        <p:guide pos="7328"/>
        <p:guide pos="3088"/>
        <p:guide orient="horz" pos="604"/>
        <p:guide orient="horz" pos="2652"/>
        <p:guide orient="horz" pos="2928"/>
        <p:guide orient="horz" pos="318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3" d="100"/>
          <a:sy n="63" d="100"/>
        </p:scale>
        <p:origin x="-3276" y="-1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86BC867-3ED9-4D7D-81C2-A7E0B4186B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955" cy="497397"/>
          </a:xfrm>
          <a:prstGeom prst="rect">
            <a:avLst/>
          </a:prstGeom>
        </p:spPr>
        <p:txBody>
          <a:bodyPr vert="horz" lIns="87444" tIns="43722" rIns="87444" bIns="43722" rtlCol="0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AE028E-FB4F-4585-BF9D-FD810E3721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245" y="1"/>
            <a:ext cx="2945955" cy="497397"/>
          </a:xfrm>
          <a:prstGeom prst="rect">
            <a:avLst/>
          </a:prstGeom>
        </p:spPr>
        <p:txBody>
          <a:bodyPr vert="horz" lIns="87444" tIns="43722" rIns="87444" bIns="43722" rtlCol="0"/>
          <a:lstStyle>
            <a:lvl1pPr algn="r">
              <a:defRPr sz="1100"/>
            </a:lvl1pPr>
          </a:lstStyle>
          <a:p>
            <a:fld id="{1C2BEF2E-9D7B-48F6-8185-D09F33E8ED5D}" type="datetime1">
              <a:rPr lang="en-US" altLang="zh-CN" smtClean="0"/>
              <a:t>7/16/2024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A4A0D4-9CBB-4D3C-A979-CF55DB1F6B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0829"/>
            <a:ext cx="2945955" cy="497396"/>
          </a:xfrm>
          <a:prstGeom prst="rect">
            <a:avLst/>
          </a:prstGeom>
        </p:spPr>
        <p:txBody>
          <a:bodyPr vert="horz" lIns="87444" tIns="43722" rIns="87444" bIns="43722" rtlCol="0" anchor="b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975DFE-3E9D-403F-AEE2-247C888C5B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245" y="9430829"/>
            <a:ext cx="2945955" cy="497396"/>
          </a:xfrm>
          <a:prstGeom prst="rect">
            <a:avLst/>
          </a:prstGeom>
        </p:spPr>
        <p:txBody>
          <a:bodyPr vert="horz" lIns="87444" tIns="43722" rIns="87444" bIns="43722" rtlCol="0" anchor="b"/>
          <a:lstStyle>
            <a:lvl1pPr algn="r">
              <a:defRPr sz="1100"/>
            </a:lvl1pPr>
          </a:lstStyle>
          <a:p>
            <a:fld id="{66F16AE8-BCAA-4498-98BC-99160C6BA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02374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00" cy="496968"/>
          </a:xfrm>
          <a:prstGeom prst="rect">
            <a:avLst/>
          </a:prstGeom>
        </p:spPr>
        <p:txBody>
          <a:bodyPr vert="horz" lIns="87444" tIns="43722" rIns="87444" bIns="43722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9" y="0"/>
            <a:ext cx="2946400" cy="496968"/>
          </a:xfrm>
          <a:prstGeom prst="rect">
            <a:avLst/>
          </a:prstGeom>
        </p:spPr>
        <p:txBody>
          <a:bodyPr vert="horz" lIns="87444" tIns="43722" rIns="87444" bIns="43722" rtlCol="0"/>
          <a:lstStyle>
            <a:lvl1pPr algn="r">
              <a:defRPr sz="1100"/>
            </a:lvl1pPr>
          </a:lstStyle>
          <a:p>
            <a:fld id="{D6C9697B-2248-4B06-944A-FC0BD6C67DA3}" type="datetime1">
              <a:rPr lang="en-US" altLang="zh-CN" smtClean="0"/>
              <a:t>7/16/2024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16700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444" tIns="43722" rIns="87444" bIns="4372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1" y="4715630"/>
            <a:ext cx="5438775" cy="4467939"/>
          </a:xfrm>
          <a:prstGeom prst="rect">
            <a:avLst/>
          </a:prstGeom>
        </p:spPr>
        <p:txBody>
          <a:bodyPr vert="horz" lIns="87444" tIns="43722" rIns="87444" bIns="437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9671"/>
            <a:ext cx="2946400" cy="496967"/>
          </a:xfrm>
          <a:prstGeom prst="rect">
            <a:avLst/>
          </a:prstGeom>
        </p:spPr>
        <p:txBody>
          <a:bodyPr vert="horz" lIns="87444" tIns="43722" rIns="87444" bIns="43722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9" y="9429671"/>
            <a:ext cx="2946400" cy="496967"/>
          </a:xfrm>
          <a:prstGeom prst="rect">
            <a:avLst/>
          </a:prstGeom>
        </p:spPr>
        <p:txBody>
          <a:bodyPr vert="horz" lIns="87444" tIns="43722" rIns="87444" bIns="43722" rtlCol="0" anchor="b"/>
          <a:lstStyle>
            <a:lvl1pPr algn="r">
              <a:defRPr sz="1100"/>
            </a:lvl1pPr>
          </a:lstStyle>
          <a:p>
            <a:fld id="{895FBD5B-86B3-4237-9ABE-BC606D1FF7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6771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239185" y="188913"/>
            <a:ext cx="11713633" cy="3960812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noProof="0" dirty="0" err="1">
                <a:solidFill>
                  <a:schemeClr val="bg1"/>
                </a:solidFill>
              </a:rPr>
              <a:t>Bitte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decken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Sie</a:t>
            </a:r>
            <a:r>
              <a:rPr lang="en-US" sz="1600" baseline="0" noProof="0" dirty="0">
                <a:solidFill>
                  <a:schemeClr val="bg1"/>
                </a:solidFill>
              </a:rPr>
              <a:t> die </a:t>
            </a:r>
            <a:r>
              <a:rPr lang="en-US" sz="1600" baseline="0" noProof="0" dirty="0" err="1">
                <a:solidFill>
                  <a:schemeClr val="bg1"/>
                </a:solidFill>
              </a:rPr>
              <a:t>schraffierte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Fläche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mit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einem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Bild</a:t>
            </a:r>
            <a:r>
              <a:rPr lang="en-US" sz="1600" baseline="0" noProof="0" dirty="0">
                <a:solidFill>
                  <a:schemeClr val="bg1"/>
                </a:solidFill>
              </a:rPr>
              <a:t> ab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Please cover</a:t>
            </a:r>
            <a:r>
              <a:rPr lang="en-US" sz="1600" baseline="0" noProof="0" dirty="0">
                <a:solidFill>
                  <a:schemeClr val="bg1"/>
                </a:solidFill>
              </a:rPr>
              <a:t> the shaded area with a picture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(24,4 x 11,0 cm)</a:t>
            </a:r>
          </a:p>
        </p:txBody>
      </p:sp>
      <p:sp>
        <p:nvSpPr>
          <p:cNvPr id="12" name="Rechteck 11"/>
          <p:cNvSpPr/>
          <p:nvPr userDrawn="1"/>
        </p:nvSpPr>
        <p:spPr>
          <a:xfrm>
            <a:off x="671397" y="-567404"/>
            <a:ext cx="11520603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r>
              <a:rPr lang="en-US" sz="900" noProof="0">
                <a:solidFill>
                  <a:schemeClr val="tx1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r>
              <a:rPr lang="en-US" sz="900" noProof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671397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4079776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5400000">
            <a:off x="-137909" y="1215538"/>
            <a:ext cx="0" cy="178453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rot="5400000">
            <a:off x="-151477" y="-89227"/>
            <a:ext cx="0" cy="178453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1397" y="4401108"/>
            <a:ext cx="10896188" cy="418502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71397" y="4746878"/>
            <a:ext cx="10896187" cy="1138230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1397" y="6021289"/>
            <a:ext cx="3504787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799856" y="6021289"/>
            <a:ext cx="6767729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70985" y="1"/>
            <a:ext cx="3407833" cy="1304925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dirty="0"/>
              <a:t>Das Quality Seal hat </a:t>
            </a:r>
            <a:r>
              <a:rPr lang="en-US" noProof="0" dirty="0" err="1"/>
              <a:t>im</a:t>
            </a:r>
            <a:r>
              <a:rPr lang="en-US" noProof="0" dirty="0"/>
              <a:t> </a:t>
            </a:r>
            <a:r>
              <a:rPr lang="en-US" noProof="0" dirty="0" err="1"/>
              <a:t>Vordergrund</a:t>
            </a:r>
            <a:r>
              <a:rPr lang="en-US" noProof="0" dirty="0"/>
              <a:t> </a:t>
            </a:r>
            <a:r>
              <a:rPr lang="en-US" noProof="0" dirty="0" err="1"/>
              <a:t>zu</a:t>
            </a:r>
            <a:r>
              <a:rPr lang="en-US" noProof="0" dirty="0"/>
              <a:t> </a:t>
            </a:r>
            <a:r>
              <a:rPr lang="en-US" noProof="0" dirty="0" err="1"/>
              <a:t>stehen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 err="1"/>
              <a:t>Bitte</a:t>
            </a:r>
            <a:r>
              <a:rPr lang="en-US" noProof="0" dirty="0"/>
              <a:t> </a:t>
            </a:r>
            <a:r>
              <a:rPr lang="en-US" noProof="0" dirty="0" err="1"/>
              <a:t>ändern</a:t>
            </a:r>
            <a:r>
              <a:rPr lang="en-US" noProof="0" dirty="0"/>
              <a:t> </a:t>
            </a:r>
            <a:r>
              <a:rPr lang="en-US" noProof="0" dirty="0" err="1"/>
              <a:t>Sie</a:t>
            </a:r>
            <a:r>
              <a:rPr lang="en-US" noProof="0" dirty="0"/>
              <a:t> </a:t>
            </a:r>
            <a:r>
              <a:rPr lang="en-US" noProof="0" dirty="0" err="1"/>
              <a:t>nicht</a:t>
            </a:r>
            <a:r>
              <a:rPr lang="en-US" noProof="0" dirty="0"/>
              <a:t> die </a:t>
            </a:r>
            <a:r>
              <a:rPr lang="en-US" noProof="0" dirty="0" err="1"/>
              <a:t>Größe</a:t>
            </a:r>
            <a:r>
              <a:rPr lang="en-US" noProof="0" dirty="0"/>
              <a:t> </a:t>
            </a:r>
            <a:r>
              <a:rPr lang="en-US" noProof="0" dirty="0" err="1"/>
              <a:t>oder</a:t>
            </a:r>
            <a:r>
              <a:rPr lang="en-US" noProof="0" dirty="0"/>
              <a:t> Position.</a:t>
            </a:r>
            <a:br>
              <a:rPr lang="en-US" noProof="0" dirty="0"/>
            </a:br>
            <a:r>
              <a:rPr lang="en-US" noProof="0" dirty="0"/>
              <a:t>The Quality Seal has to stay on top.</a:t>
            </a:r>
            <a:br>
              <a:rPr lang="en-US" noProof="0" dirty="0"/>
            </a:br>
            <a:r>
              <a:rPr lang="en-US" noProof="0" dirty="0"/>
              <a:t>Please do not change size or position.</a:t>
            </a:r>
          </a:p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906325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7052" y="1341438"/>
            <a:ext cx="5520267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42568" y="1341438"/>
            <a:ext cx="5522384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527052" y="296863"/>
            <a:ext cx="11137899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5F3CB942-2431-470F-A924-773110330940}" type="datetime3">
              <a:rPr lang="en-US" altLang="zh-CN" noProof="0" smtClean="0"/>
              <a:t>16 July 2024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61793629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eft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7052" y="1341437"/>
            <a:ext cx="5520267" cy="4535488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186257B0-D20D-46C0-A401-3357B0D6163B}" type="datetime3">
              <a:rPr lang="en-US" altLang="zh-CN" noProof="0" smtClean="0"/>
              <a:t>16 July 2024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38335598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7051" y="1341437"/>
            <a:ext cx="3649133" cy="4535488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1434" y="1341438"/>
            <a:ext cx="3649133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8015818" y="1341438"/>
            <a:ext cx="3649133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89B85FBF-586A-4408-83A2-9305CADBE609}" type="datetime3">
              <a:rPr lang="en-US" altLang="zh-CN" noProof="0" smtClean="0"/>
              <a:t>16 July 2024</a:t>
            </a:fld>
            <a:endParaRPr lang="en-US" noProof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27914532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7052" y="1341438"/>
            <a:ext cx="5520267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42569" y="1341438"/>
            <a:ext cx="5522383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057819B4-5BB3-40E0-92B4-31A8E91FAC5D}" type="datetime3">
              <a:rPr lang="en-US" altLang="zh-CN" noProof="0" smtClean="0"/>
              <a:t>16 July 2024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sz="half" idx="13"/>
          </p:nvPr>
        </p:nvSpPr>
        <p:spPr>
          <a:xfrm>
            <a:off x="527053" y="3644901"/>
            <a:ext cx="5520265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6142568" y="3644901"/>
            <a:ext cx="5522384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279690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DBB6883-29CD-47AD-969D-F827FFF49601}" type="datetime3">
              <a:rPr lang="en-US" altLang="zh-CN" noProof="0" smtClean="0"/>
              <a:t>16 July 2024</a:t>
            </a:fld>
            <a:endParaRPr lang="en-US" noProof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364820124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7008BF-00A9-4226-823E-2ED88EFC2FD9}" type="datetime3">
              <a:rPr lang="en-US" altLang="zh-CN" noProof="0" smtClean="0"/>
              <a:t>16 July 2024</a:t>
            </a:fld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89130771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051" y="3114489"/>
            <a:ext cx="11137900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7051" y="2456893"/>
            <a:ext cx="11137900" cy="719137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5E60540-0F45-4669-B70F-96D4A7FF3436}" type="datetime3">
              <a:rPr lang="en-US" altLang="zh-CN" noProof="0" smtClean="0"/>
              <a:t>16 July 2024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pic>
        <p:nvPicPr>
          <p:cNvPr id="15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549" y="6094965"/>
            <a:ext cx="2476800" cy="5701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erade Verbindung 12"/>
          <p:cNvCxnSpPr/>
          <p:nvPr userDrawn="1"/>
        </p:nvCxnSpPr>
        <p:spPr>
          <a:xfrm>
            <a:off x="527051" y="6044592"/>
            <a:ext cx="11137900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6"/>
          <p:cNvGrpSpPr/>
          <p:nvPr userDrawn="1"/>
        </p:nvGrpSpPr>
        <p:grpSpPr>
          <a:xfrm>
            <a:off x="0" y="0"/>
            <a:ext cx="12192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984448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051" y="3114489"/>
            <a:ext cx="11137900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7051" y="2456893"/>
            <a:ext cx="11137900" cy="719137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96D89B6-D389-411D-83F5-ACC1A63FF278}" type="datetime3">
              <a:rPr lang="en-US" altLang="zh-CN" noProof="0" smtClean="0"/>
              <a:t>16 July 2024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grpSp>
        <p:nvGrpSpPr>
          <p:cNvPr id="2" name="Gruppieren 12"/>
          <p:cNvGrpSpPr/>
          <p:nvPr userDrawn="1"/>
        </p:nvGrpSpPr>
        <p:grpSpPr>
          <a:xfrm>
            <a:off x="0" y="0"/>
            <a:ext cx="12192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" name="Rechteck 15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691195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051" y="3114489"/>
            <a:ext cx="11137900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7051" y="2456893"/>
            <a:ext cx="11137900" cy="719137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AA1D557-7EE6-4873-9AF5-FB4CB7C73521}" type="datetime3">
              <a:rPr lang="en-US" altLang="zh-CN" noProof="0" smtClean="0"/>
              <a:t>16 July 2024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527051" y="6044592"/>
            <a:ext cx="11137900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4"/>
          <p:cNvGrpSpPr/>
          <p:nvPr userDrawn="1"/>
        </p:nvGrpSpPr>
        <p:grpSpPr>
          <a:xfrm>
            <a:off x="0" y="0"/>
            <a:ext cx="12192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498876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089BDB9-B70F-4B87-A3C1-AFE761FA68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7">
            <a:extLst>
              <a:ext uri="{FF2B5EF4-FFF2-40B4-BE49-F238E27FC236}">
                <a16:creationId xmlns:a16="http://schemas.microsoft.com/office/drawing/2014/main" id="{504B9673-B248-485B-A90A-7C5253EC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MIO_LOGOPLACEHOLDER#Logo_16x9" hidden="1">
            <a:extLst>
              <a:ext uri="{FF2B5EF4-FFF2-40B4-BE49-F238E27FC236}">
                <a16:creationId xmlns:a16="http://schemas.microsoft.com/office/drawing/2014/main" id="{32F9D74A-FBE0-425D-9642-995123835A75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4" name="Masterfeld-Info-EN">
            <a:extLst>
              <a:ext uri="{FF2B5EF4-FFF2-40B4-BE49-F238E27FC236}">
                <a16:creationId xmlns:a16="http://schemas.microsoft.com/office/drawing/2014/main" id="{E788FAB4-76CB-4C6D-B621-6A743E02A41B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Info-DE" hidden="1">
            <a:extLst>
              <a:ext uri="{FF2B5EF4-FFF2-40B4-BE49-F238E27FC236}">
                <a16:creationId xmlns:a16="http://schemas.microsoft.com/office/drawing/2014/main" id="{F7E1ACF2-8A1B-4DB6-BE92-3D6012F45AAD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Aktivitäten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Masterfeld-Class-EN">
            <a:extLst>
              <a:ext uri="{FF2B5EF4-FFF2-40B4-BE49-F238E27FC236}">
                <a16:creationId xmlns:a16="http://schemas.microsoft.com/office/drawing/2014/main" id="{D947D2E2-B9BD-4867-96BB-0E2A9A807420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Internal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Masterfeld-Class-DE" hidden="1">
            <a:extLst>
              <a:ext uri="{FF2B5EF4-FFF2-40B4-BE49-F238E27FC236}">
                <a16:creationId xmlns:a16="http://schemas.microsoft.com/office/drawing/2014/main" id="{C339FBF6-C82F-48A2-A44B-1587C009EB0D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Intern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CC22E2-F21B-4290-B56B-022F9C2C4E7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February 3, 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A898C5E-943F-4EF0-A433-E752FF2A5DA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/>
            <a:r>
              <a:rPr lang="en-US" dirty="0"/>
              <a:t>Kenneth Francis, © Continental AG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5EB725-AAD5-4A3E-84A9-A9B8DA2644A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BC6D34E-31BA-4160-99E6-174A31F55D5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187957" y="285160"/>
            <a:ext cx="1606192" cy="111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56803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7423">
          <p15:clr>
            <a:srgbClr val="FBAE40"/>
          </p15:clr>
        </p15:guide>
        <p15:guide id="2" pos="257">
          <p15:clr>
            <a:srgbClr val="FBAE40"/>
          </p15:clr>
        </p15:guide>
        <p15:guide id="3" orient="horz" pos="957">
          <p15:clr>
            <a:srgbClr val="FBAE40"/>
          </p15:clr>
        </p15:guide>
        <p15:guide id="4" orient="horz" pos="38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051" y="1341438"/>
            <a:ext cx="11137900" cy="4535487"/>
          </a:xfrm>
        </p:spPr>
        <p:txBody>
          <a:bodyPr/>
          <a:lstStyle>
            <a:lvl1pPr marL="177800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7051" y="296863"/>
            <a:ext cx="11137900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15B8BD-02DF-4CB5-932C-568CD3A59D32}" type="datetime3">
              <a:rPr lang="en-US" altLang="zh-CN" noProof="0" smtClean="0"/>
              <a:t>16 July 2024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235156728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1397" y="3839314"/>
            <a:ext cx="10896187" cy="418502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71397" y="4185084"/>
            <a:ext cx="10896187" cy="1138230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1397" y="6021289"/>
            <a:ext cx="3504787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799856" y="6021289"/>
            <a:ext cx="6767729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pic>
        <p:nvPicPr>
          <p:cNvPr id="14" name="Grafik 13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984" y="-1"/>
            <a:ext cx="340783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2605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239185" y="188913"/>
            <a:ext cx="11713633" cy="6480175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noProof="0" dirty="0" err="1">
                <a:solidFill>
                  <a:schemeClr val="bg1"/>
                </a:solidFill>
              </a:rPr>
              <a:t>Bitte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decken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Sie</a:t>
            </a:r>
            <a:r>
              <a:rPr lang="en-US" sz="1600" baseline="0" noProof="0" dirty="0">
                <a:solidFill>
                  <a:schemeClr val="bg1"/>
                </a:solidFill>
              </a:rPr>
              <a:t> die </a:t>
            </a:r>
            <a:r>
              <a:rPr lang="en-US" sz="1600" baseline="0" noProof="0" dirty="0" err="1">
                <a:solidFill>
                  <a:schemeClr val="bg1"/>
                </a:solidFill>
              </a:rPr>
              <a:t>schraffierte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Fläche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mit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einem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Bild</a:t>
            </a:r>
            <a:r>
              <a:rPr lang="en-US" sz="1600" baseline="0" noProof="0" dirty="0">
                <a:solidFill>
                  <a:schemeClr val="bg1"/>
                </a:solidFill>
              </a:rPr>
              <a:t> ab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Please cover</a:t>
            </a:r>
            <a:r>
              <a:rPr lang="en-US" sz="1600" baseline="0" noProof="0" dirty="0">
                <a:solidFill>
                  <a:schemeClr val="bg1"/>
                </a:solidFill>
              </a:rPr>
              <a:t> the shaded area with a picture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(24,4 x 18,0 cm)</a:t>
            </a:r>
          </a:p>
        </p:txBody>
      </p:sp>
      <p:sp>
        <p:nvSpPr>
          <p:cNvPr id="12" name="Rechteck 11"/>
          <p:cNvSpPr/>
          <p:nvPr userDrawn="1"/>
        </p:nvSpPr>
        <p:spPr>
          <a:xfrm>
            <a:off x="671397" y="-567404"/>
            <a:ext cx="11520603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r>
              <a:rPr lang="en-US" sz="900" noProof="0">
                <a:solidFill>
                  <a:schemeClr val="tx1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r>
              <a:rPr lang="en-US" sz="900" noProof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671397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4079776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5400000">
            <a:off x="-137909" y="1215538"/>
            <a:ext cx="0" cy="178453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rot="5400000">
            <a:off x="-151477" y="-89227"/>
            <a:ext cx="0" cy="178453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1397" y="4401108"/>
            <a:ext cx="10896188" cy="418502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71397" y="4746878"/>
            <a:ext cx="10896187" cy="1138230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1397" y="6021289"/>
            <a:ext cx="3504787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799856" y="6021289"/>
            <a:ext cx="6767729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70985" y="1"/>
            <a:ext cx="3407833" cy="1304925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/>
              <a:t>Das Quality Seal hat im Vordergrund zu stehen.</a:t>
            </a:r>
            <a:br>
              <a:rPr lang="en-US" noProof="0"/>
            </a:br>
            <a:r>
              <a:rPr lang="en-US" noProof="0"/>
              <a:t>Bitte ändern Sie nicht die Größe oder Position.</a:t>
            </a:r>
            <a:br>
              <a:rPr lang="en-US" noProof="0"/>
            </a:br>
            <a:r>
              <a:rPr lang="en-US" noProof="0"/>
              <a:t>The Quality Seal has to stay on top.</a:t>
            </a:r>
            <a:br>
              <a:rPr lang="en-US" noProof="0"/>
            </a:br>
            <a:r>
              <a:rPr lang="en-US" noProof="0"/>
              <a:t>Please do not change size or position.</a:t>
            </a:r>
          </a:p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8906325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051" y="1341438"/>
            <a:ext cx="11137900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7051" y="296863"/>
            <a:ext cx="11137900" cy="7191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120FB2-60D8-475D-BDA2-3D212412219D}" type="datetime3">
              <a:rPr lang="en-US" altLang="zh-CN" noProof="0" smtClean="0"/>
              <a:t>16 July 2024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pic>
        <p:nvPicPr>
          <p:cNvPr id="15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549" y="6094965"/>
            <a:ext cx="2476800" cy="5701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erade Verbindung 15"/>
          <p:cNvCxnSpPr/>
          <p:nvPr userDrawn="1"/>
        </p:nvCxnSpPr>
        <p:spPr>
          <a:xfrm>
            <a:off x="527051" y="6044592"/>
            <a:ext cx="11137900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2"/>
          <p:cNvGrpSpPr/>
          <p:nvPr userDrawn="1"/>
        </p:nvGrpSpPr>
        <p:grpSpPr>
          <a:xfrm>
            <a:off x="0" y="0"/>
            <a:ext cx="12192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38929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051" y="1341438"/>
            <a:ext cx="11137900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7051" y="296863"/>
            <a:ext cx="11137900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25C289-717F-4305-8DDA-D1CA9EFA8EF6}" type="datetime3">
              <a:rPr lang="en-US" altLang="zh-CN" noProof="0" smtClean="0"/>
              <a:t>16 July 2024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181082495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051" y="1341438"/>
            <a:ext cx="11137900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7051" y="296863"/>
            <a:ext cx="11137900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ECC7130-34BF-445B-B12C-C29BBD9ECAB9}" type="datetime3">
              <a:rPr lang="en-US" altLang="zh-CN" noProof="0" smtClean="0"/>
              <a:t>16 July 2024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527051" y="6044592"/>
            <a:ext cx="11137900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5"/>
          <p:cNvGrpSpPr/>
          <p:nvPr userDrawn="1"/>
        </p:nvGrpSpPr>
        <p:grpSpPr>
          <a:xfrm>
            <a:off x="0" y="0"/>
            <a:ext cx="12192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7" name="Rechteck 16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5947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op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051" y="1341438"/>
            <a:ext cx="11137900" cy="2232025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D2DB7E-E2C6-410A-A0EC-5A0509FFDA8D}" type="datetime3">
              <a:rPr lang="en-US" altLang="zh-CN" noProof="0" smtClean="0"/>
              <a:t>16 July 2024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354612469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ottom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051" y="3644900"/>
            <a:ext cx="11137900" cy="2232024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3CC132-E7BF-4221-8897-7A015CDB0129}" type="datetime3">
              <a:rPr lang="en-US" altLang="zh-CN" noProof="0" smtClean="0"/>
              <a:t>16 July 2024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406986271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IO_EK=7021;MIO_UPDATE=True;MIO_VERSION=31.01.2014 11:36:49;MIO_DBID=ED9FF2F2-6643-46BA-B685-7D49126FFAFF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12"/>
          <p:cNvCxnSpPr/>
          <p:nvPr userDrawn="1"/>
        </p:nvCxnSpPr>
        <p:spPr>
          <a:xfrm>
            <a:off x="527051" y="6044592"/>
            <a:ext cx="11137900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4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36850" y="6095033"/>
            <a:ext cx="2476500" cy="5700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7051" y="296863"/>
            <a:ext cx="11137900" cy="719137"/>
          </a:xfrm>
          <a:prstGeom prst="rect">
            <a:avLst/>
          </a:prstGeom>
        </p:spPr>
        <p:txBody>
          <a:bodyPr vert="horz" lIns="0" tIns="25200" rIns="91440" bIns="0" rtlCol="0" anchor="t" anchorCtr="0">
            <a:no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27051" y="1341439"/>
            <a:ext cx="11137900" cy="4535487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8467313" y="6224489"/>
            <a:ext cx="2669247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5DCAA9BA-B1FA-47D8-A35C-B18430D44546}" type="datetime3">
              <a:rPr lang="en-US" altLang="zh-CN" noProof="0" smtClean="0"/>
              <a:t>16 July 2024</a:t>
            </a:fld>
            <a:endParaRPr lang="en-US" noProof="0"/>
          </a:p>
        </p:txBody>
      </p:sp>
      <p:sp>
        <p:nvSpPr>
          <p:cNvPr id="25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8467314" y="6375515"/>
            <a:ext cx="2669247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11184566" y="6375515"/>
            <a:ext cx="48038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Text Box 23"/>
          <p:cNvSpPr txBox="1">
            <a:spLocks noChangeArrowheads="1"/>
          </p:cNvSpPr>
          <p:nvPr userDrawn="1">
            <p:custDataLst>
              <p:tags r:id="rId21"/>
            </p:custDataLst>
          </p:nvPr>
        </p:nvSpPr>
        <p:spPr bwMode="auto">
          <a:xfrm>
            <a:off x="4668542" y="6375515"/>
            <a:ext cx="3635705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 dirty="0">
                <a:solidFill>
                  <a:schemeClr val="tx1"/>
                </a:solidFill>
                <a:latin typeface="+mn-lt"/>
              </a:rPr>
              <a:t>Confidential</a:t>
            </a:r>
          </a:p>
        </p:txBody>
      </p:sp>
      <p:sp>
        <p:nvSpPr>
          <p:cNvPr id="12" name="Text Box 23"/>
          <p:cNvSpPr txBox="1">
            <a:spLocks noChangeArrowheads="1"/>
          </p:cNvSpPr>
          <p:nvPr userDrawn="1">
            <p:custDataLst>
              <p:tags r:id="rId22"/>
            </p:custDataLst>
          </p:nvPr>
        </p:nvSpPr>
        <p:spPr bwMode="auto">
          <a:xfrm>
            <a:off x="4668543" y="6237313"/>
            <a:ext cx="3635704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 dirty="0">
                <a:solidFill>
                  <a:schemeClr val="tx1"/>
                </a:solidFill>
                <a:latin typeface="+mn-lt"/>
              </a:rPr>
              <a:t>Changchun</a:t>
            </a:r>
            <a:r>
              <a:rPr lang="en-US" sz="700" b="1" baseline="0" noProof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700" b="1" noProof="0" dirty="0">
                <a:solidFill>
                  <a:schemeClr val="tx1"/>
                </a:solidFill>
                <a:latin typeface="+mn-lt"/>
              </a:rPr>
              <a:t>Moonlake</a:t>
            </a:r>
          </a:p>
        </p:txBody>
      </p:sp>
      <p:sp>
        <p:nvSpPr>
          <p:cNvPr id="4" name="empower - DO NOT DELETE!!!" hidden="1"/>
          <p:cNvSpPr/>
          <p:nvPr userDrawn="1"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MSIPCMContentMarking" descr="{&quot;HashCode&quot;:441879987,&quot;Placement&quot;:&quot;Footer&quot;,&quot;Top&quot;:522.0343,&quot;Left&quot;:457.9163,&quot;SlideWidth&quot;:960,&quot;SlideHeight&quot;:540}">
            <a:extLst>
              <a:ext uri="{FF2B5EF4-FFF2-40B4-BE49-F238E27FC236}">
                <a16:creationId xmlns:a16="http://schemas.microsoft.com/office/drawing/2014/main" id="{69DEFD02-F944-4B9D-93BD-8764320ED7BA}"/>
              </a:ext>
            </a:extLst>
          </p:cNvPr>
          <p:cNvSpPr txBox="1"/>
          <p:nvPr userDrawn="1"/>
        </p:nvSpPr>
        <p:spPr>
          <a:xfrm>
            <a:off x="5815537" y="6629836"/>
            <a:ext cx="560927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800">
                <a:solidFill>
                  <a:srgbClr val="000000"/>
                </a:solidFill>
                <a:latin typeface="Calibri" panose="020F0502020204030204" pitchFamily="34" charset="0"/>
              </a:rPr>
              <a:t>Internal</a:t>
            </a:r>
            <a:endParaRPr lang="zh-CN" altLang="en-US" sz="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10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41338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969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254125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616075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899C2F99-A5D8-1008-D3D3-CB496B23A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051" y="1115474"/>
            <a:ext cx="8665293" cy="4761451"/>
          </a:xfrm>
          <a:noFill/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AC0607C5-37F9-3172-9B05-CB4F0A462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296863"/>
            <a:ext cx="11137900" cy="719137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E-A3-system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70582-8118-0C24-12D5-5784C9273E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184566" y="6375515"/>
            <a:ext cx="480385" cy="150440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</a:pPr>
            <a:fld id="{ADA48181-2C78-49CB-8C52-912A07842C2E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7" name="Explosion: 8 Points 6">
            <a:extLst>
              <a:ext uri="{FF2B5EF4-FFF2-40B4-BE49-F238E27FC236}">
                <a16:creationId xmlns:a16="http://schemas.microsoft.com/office/drawing/2014/main" id="{987D5E33-77E2-C036-3166-06393CF4678A}"/>
              </a:ext>
            </a:extLst>
          </p:cNvPr>
          <p:cNvSpPr/>
          <p:nvPr/>
        </p:nvSpPr>
        <p:spPr>
          <a:xfrm>
            <a:off x="9696400" y="988341"/>
            <a:ext cx="1800200" cy="839843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分步录入</a:t>
            </a:r>
            <a:endParaRPr lang="zh-CN" alt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Explosion: 8 Points 7">
            <a:extLst>
              <a:ext uri="{FF2B5EF4-FFF2-40B4-BE49-F238E27FC236}">
                <a16:creationId xmlns:a16="http://schemas.microsoft.com/office/drawing/2014/main" id="{E5343A0F-7609-0BFB-D420-1762EADC7691}"/>
              </a:ext>
            </a:extLst>
          </p:cNvPr>
          <p:cNvSpPr/>
          <p:nvPr/>
        </p:nvSpPr>
        <p:spPr>
          <a:xfrm>
            <a:off x="9912423" y="2204864"/>
            <a:ext cx="1800199" cy="719136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用户友好</a:t>
            </a:r>
            <a:endParaRPr lang="zh-CN" alt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Explosion: 8 Points 8">
            <a:extLst>
              <a:ext uri="{FF2B5EF4-FFF2-40B4-BE49-F238E27FC236}">
                <a16:creationId xmlns:a16="http://schemas.microsoft.com/office/drawing/2014/main" id="{E1DD6D4C-DDFC-1C9E-0150-8A84FAE27696}"/>
              </a:ext>
            </a:extLst>
          </p:cNvPr>
          <p:cNvSpPr/>
          <p:nvPr/>
        </p:nvSpPr>
        <p:spPr>
          <a:xfrm>
            <a:off x="9911480" y="3403090"/>
            <a:ext cx="1657128" cy="962014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风格统一</a:t>
            </a:r>
            <a:endParaRPr lang="en-US" altLang="zh-CN" sz="1400" dirty="0"/>
          </a:p>
        </p:txBody>
      </p:sp>
      <p:sp>
        <p:nvSpPr>
          <p:cNvPr id="12" name="Explosion: 8 Points 11">
            <a:extLst>
              <a:ext uri="{FF2B5EF4-FFF2-40B4-BE49-F238E27FC236}">
                <a16:creationId xmlns:a16="http://schemas.microsoft.com/office/drawing/2014/main" id="{E76F8E00-1304-9E8C-4BA9-63EE4AC39B41}"/>
              </a:ext>
            </a:extLst>
          </p:cNvPr>
          <p:cNvSpPr/>
          <p:nvPr/>
        </p:nvSpPr>
        <p:spPr>
          <a:xfrm>
            <a:off x="10020434" y="4844194"/>
            <a:ext cx="1476166" cy="817054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组件化</a:t>
            </a:r>
          </a:p>
        </p:txBody>
      </p:sp>
    </p:spTree>
    <p:extLst>
      <p:ext uri="{BB962C8B-B14F-4D97-AF65-F5344CB8AC3E}">
        <p14:creationId xmlns:p14="http://schemas.microsoft.com/office/powerpoint/2010/main" val="11174204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9C67E6-C629-A523-9EB7-CEBBFF6B5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MicroService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B3156-85B9-2428-BD60-4537352BE3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2" descr="microservice-sample-diagram">
            <a:extLst>
              <a:ext uri="{FF2B5EF4-FFF2-40B4-BE49-F238E27FC236}">
                <a16:creationId xmlns:a16="http://schemas.microsoft.com/office/drawing/2014/main" id="{2D702C24-B6EA-E214-8D8B-7FA1C48B5121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305" y="1341438"/>
            <a:ext cx="8945390" cy="453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781758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HASAGENDA" val="True"/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IAAAAAAAAAAwAAAAMAAAAA/////wQAMwwAAAAAAAAAAAAAIAD///////////////8AAAD///////////////8DAAAAAwD///////8DAAAAAw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ykOMtSeag9Eu8B3cdu2iLsFAAAAAAADAAAAAwADAAAAAQADAAAAAwD///////8DAAIA////////BAAAAAMAEAALJfP9Ebn8BEWpuY2wfwco2gUAAAABAAMAAAAAAAMAAAACAAMAAAAAAAMAAAA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CAMAAAAAAAAAAAAACAB////////////////AAAA////////////////BAAAAAM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aAAZMaW5rZWRTaGFwZXNEYXRhUHJvcGVydHlfMAUAAAAAAAQAAAADAAQAAAABAAQAAAAAAP///////wMAAQEDAAAAAwD///////8lAAZMaW5rZWRTaGFwZVByZXNlbnRhdGlvblNldHRpbmdzRGF0YV8wBQAAAAE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CkOMtSeag9Eu8B3cdu2iLsDRGF0YQAbAAAABExpbmtlZFNoYXBlRGF0YQAFAAAAAAACTmFtZQAZAAAATGlua2VkU2hhcGVzRGF0YVByb3BlcnR5ABBWZXJzaW9uAAAAAAAJTGFzdFdyaXRlAC1pwwx8AQAAAAEA/////50AnQAAAAVfaWQAEAAAAAQl8/0RufwERam5jbB/ByjaA0RhdGEAKgAAAAhQcmVzZW50YXRpb25TY2FubmVkRm9yTGlua2VkU2hhcGVzAAEAAk5hbWUAJAAAAExpbmtlZFNoYXBlUHJlc2VudGF0aW9uU2V0dGluZ3NEYXRhABBWZXJzaW9uAAAAAAAJTGFzdFdyaXRlAExpwwx8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BULLET_IMAGE_BINARY_DATA" val="R0lGODlh4AHgAeZ/AP+WAf/Mk/2YAP+vOP3guf+rMf716vz///6cAP725f/VqP6aBP2rMP/fvP/Upfz++//nxf7q0P6YBf/69f+yQv+uMP+1TP/8/f+wOP3s0fyYAv6wOv768v/Tqfv//fvVpv6yRfyZAP+YBv388vyqMP6aBv/UqfyaA/+WBeGaAP/fwP/q0/+ZCP+0Rf/6+OKYAv7KkfyuMP/s1P6cBP/29f+4U/6ZAP6ZAf+YAf+aAP/+/////f+aAv+ZAv2aAP7///+YAP+sMP6bAP7+/v6sMP6sMf6aAP6ZA/+YA/2aAf/9/v7+/P+tMP+bAP6bAv/9///+/P7//f7+//7/+v//+/2tMP+bAfybAP/++v//+v+aBP2wOv3++fyaAf+bBP7/+/39/f/+/f2ZBf/n1v79///8///9+P2bBvnXp/v/+v3Xqv/37P39//78//2vOP/Xpv79+//Vqv2bBP+XA/+xOv+aAf/++/+3T/+ZBP2bAPqbAf/Ur//QmP////+ZAP///yH5BAEAAH8ALAAAAADgAeABAAf/gH+Cg4SFhoeIiYqLjI2Oj5CRkpOUlZaXmJmam5ydnp+goaKjpKWmp6ipqqusra6vsLGys7S1tre4ubq7vL2+v8DBwsPExcbHyMnKy8zNzs/Q0dLT1NXW19jZ2tvc3d7f4OHi4+Tl5ufopRQFBUEFRCDs8vP09fb0TAxERen9/v+CiggcOJCJDT85gPDwc6Ohw4cQI0p8iKTHgg1MCugjwoRCkA0AQ4qUxg5DlSJBBhCxwbKljRs9fPDoouWGy5s4c+p06SdJDh9GfPgI8TNHAQpEBrBLOrKpU14MKtTYV6AIjhA4gCDAoRPJkRw4klxZuLOsWZZ+DiK84afHERta//wIwPGThxEeQTDkdfe0r99U74hUJWLET1g/iG8cORJCLeLHfowI6GFDAEMeODJr3sy5s+fNTnLcuPvSDxDGPkRoeMlVy1sgSG5UGRCEY4G/uHNfUhqESRDHkIMLH068uPHjyJMHD8K8wAAGuqNLL4RhaYUbTSrjUM69u/fv3ZsAUbpuwPTzTgVGLfDyRogbQngkAU+/vn3uThD6EZKDSJUgVViA3oDmUBBDAb4Z0cMNom2HWUNc3SfhhBLiYIQQfhzRgxE51MREBUWYR+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+flppI7behUMoEE/Fla+659y3UA11NGBFEEc6BKy8mHymLGRJdoKvvvspRBukROMzQQ6j+UTDvwY9UkE8QCeVHI78QRxwcEGck4UP/bAjFdGFS0CHssSFEUFBEmqBihsMVeLgq8cr6+oCHH1YAWVMXlAGhhQ3ddvzxwW4wUICXmDHkoh8zsGy0vndpAeqYC4UgxJg2LMBVbUzs/O07RWzgL48H5dcEdgIccfTY2MKIg0x2JoaDCC0ixAMSGRFhdaZMEFGBD2TnrTd3yc5dZIgperr34IQT546Ifk+3DhNATKnFs4VHHrkQQaCYuG6+MeGHFlfOOqbkoO/Npw1FVGDw5U9tMEARQtjAw7ZACIFE6LSTvYAYVuSQw7uIo/4PBky0kINdo2bWpA141648yxYSzRYTRejsOzrsANHrHCw9m/YCkC/v/b6x56Do/3aQUj29ORsUcJ2CNsx3AxJAMI3n9/SfKxNCdDU6PNzvnB8OipqrnwBr1zf/bcMC7WjSABdIu3cZMBsYYMBCpsTACkruXUF4IDWCsA62wKd7Fgxh3sSXvtNpsBntqMKLDpIEGwBBhDAkGw4qwgMQnZAZITrIW7YjhLPF8IcsuwEC/jSeFkjrhsRAShB8cASbjElXVQKiFPl1kJvJYVYYMCESg2ESwySkBz/hkQDQMsUynis+c8hBmsQWIultcRfJMqMcCZedKmjxjbhAyRz3uDcRPKo2dMDjLfIxAD4akmw5mAOTbsAUQc6CAUyA0SEnybImJA9GGHTkK1KCAZuIjf+SoOQXEuCSlSO0rgq30eQqKhCEmPhhAS8MpSzPxSMM9QABfkDCHDKnSlSEqAfvocssh5kt17HkCp9qiB+S1EtSvKMCrkuIH3RFzGouywZXekkO8DAaP4hAABZwYzM5YZLCWPOcLCvgODdRBAoADJ3wXFle1pkJSg1ACF+Lpz4hVgW50bMSeVGQGvdJUH31ACVH/KcjUAIXT/WwoBDNlhqZ0DuFKmIAGNEd/oQY0Y4uKyxiq4pFF6E+I8gKfziYgzk9ylItwciJDLjUSA2xgRiwZZQ2aGKT5tfSnlLIhS1pQhWqNlNC/IeMPk1qs9wBgqL+AV4o8IFllEpVZmVtpkX/IAGknrWAqnqVUHzioEKTVIAchMCh2/mqWm2EAy8VoQr0HJcfUGDMJuZnrXiV0E9i185xWmpKK8rBEazgqLwatj5cSQgOPtJL6CGAMpb5kexAeNjKJqdXyAtNEZrqSAT5wC2IkZoTHsVTy5q2OHjgEVgOUoCE3hBBnSrBaWdLIXZkEIl3qAIPfNAEYNL2t/W5QRJQ8toqDGxd1gOucr3DA0f1RoMIKpkPboCDTy73usfh0LogacBxnc2VusMQdsdLHBH0RFfMOd9fedAEHDCIScAhr3zTEqokDIy4qHNsD0owMGGuaL4AZsgQESKEJMQrcZ4FbWNMOboAz7chNhDB/12oW4GKegy2PJDttbQAhD+9CFIO7mh/iPqx3O62t0xq1op6mIMr+CTEEbUvOz6WpONmJb6vel9OgSAHGIsYAQLw58Giq5DpVvdas0OADXrQNB8XlLpeUMnBvPtZvIX3WnhjcpR06uR9xih2tZHXetv73rSU7Vc2wXGXrWkEsflACwXAwLf0y98/Peu/zfrRAkTAgzHVYc36VJARXGiFKnC2WAkW24JbB+JmiUABUCCArUoDaHiOMj+KOgITXGukKqRFzdlCwgd28AMqEIC6PBCAFqzgIpuYeSGiqbQs+YIpqEoVYj6Iww6U8AQp9GEFPsCe63SFhBxQ5gZzAEJoZP8dyoOm0khZ3eorIWaCKeygD32IwhP6EIGwQKrYPcDDimTiQmaDcj4Z6XRZz5qDh+4rBwqYwg/KUOowDGEI3K6IEWKDsrTM4HXmpmQTwHLbEdGGrjCyK79y4AAdRKEPO9gBvn8QhR/82gmMPsi/lRbwSfIgNBaAK4FqAM3ADraw+7rBHg4QcR3oYAdTGIIOLtAHi4/hCEm4WYe9AOqOT3GUh6pCIAeEgbREFj7F5lcPHHDtH7jc4lHYARR0IAWKT0EGbY3MT3xuyBfmQAM9CBl6aKMW0ZKWX0bQtQ4OAIWIS2HbfVACxK+thB9EgAU8Ki3Xy6iFLuABUjcQyHRM9L7/sd3ABNhOvOIXr4Ql6CALfciACF6kalYzxNUHgbXe987AeeqGOWE0POIXT/rE/8DXT/jBDjIQbJbsdobGfkmyl815GMr0L3Lik5mPdvjSl14HU+jDAbTNBR1w29sxMra461Lu2otQTrlhghHiIljR+570S7C40yEOhXvne0P8fpkN/r155wsQCFWowF9+6Sn3Wv/6it+BDpbwcChQ4QA1r/jFM040HnDc/BbkE0xwaE2RRfwBFmnFe6MHf9gmc0sgdcD3BDE3czXXBzeXcy4EBDwHgBYUEzlweyKRJEfQBALwI3OwEArIgIrnAUpwAKrXB1CQbRBYdVFwdVnHIcnD/4ELhCg4gCROQRjuhwMIYFLvp4JYYHwy1wdDoARvh21yF3FxZ3d45346uEAWggRCMCQjUTqR03sq+IWK13iPF3mTl2qr1moHkXlrUYWEcxArcgTBEhIV1nMpCIZ2WHOop3qsJ2yvB26yp2yUxYZj4xNGUCc8IGT9wBxM1oULeIcMCHzCR3zG120+kXzhNm4wEkuCmDe68joJsQ7/MADAFIh544WOyIDZV3PGJ3XeFwH6Fn7+BnCbmDfG80KKIVLpwAAYMF2aODimeIrXJ3/0B4P3l38WtwIY12Abh4KzODZU0gM1USUWNg7jwhYJSDi/CIyl54AQOAUSKHM0Z3M4p/9zGkiHzbhwWLEdn1UFLYAOEhQ1W1c42aiNpMeCLnhtMRh1U0eDNpgfOHiOY3MVs9MeLyF25ZBDR/BC17g380iPiXeESoiETAh3T0h3Uph3AHk0BxEC1mM91OUH0+gN1lI7DemQjiiGkCd5lHeGl5eGChRrGYku2wGK46AsylOSJnmHp9cHqbd6rTdssHdss0eKMcksjwIErCQOvrE8OJmTXwiJw/cExXd8lQhuy0duvViU11I8AgCC3OAGFOA9TemUqKh9q9h9+OaK4HcD/TZ+sqiV2HIVaqQR4MA4YtmIZHmHwlh/xUhxx5iMILaMcJktN8YSQUCA2uAz3zOWeen/e9w4dd44geFogeOYgRs4mNeCFlxhBF6JDQZhjr6Il40Jhvb4gvk4g1aHdf4Yj5jJLDHyOnThQNtQABaAAObFlKI5mgwIkUm4hE0Yd3MXhXeHka2ZmbrnA+JUDSLTVuXHiLr5nHHneCk5eZP3NTGRPz8hYTBZnDYSZtlQAAoyVbgJnc+5kz2ZAe41JrLiBQJgjXwSO/PBnTaiF9iAAaJ4BUewUiSZm+TpkFApiUsQAXhSfV+CFdbDjPI5ITggZ9cQBIciAgl5l/3ZmKm4fVInd09gADDgBGM0GtUHTKCZoNyRAwxQcNMQLEnwUNa1nxOal3tJjPjXB3DgdAYQAMbj/0TtFqIimhxjhCDU8A4M4gNdFZ83yZ8teoqPGYFSsAMHkAU6AAU/kAAw4BWjtSIIuqOIFRQkFg0VsC6q9h4rSjuMeaSk2YKm6XI68AAwuARKAAdS6gdNsBifg6X2cSFws6XOgBFiwwNMojIsSqYmyZsSSQVDIHUuCAX69wM1yhZESafckRWOInLQYJMLNKaASpZUIIM7oKESlgQAMxpckSva2ZxYyhgNUQQM6gyzUUGWeqk5aXFU8HRLIKXbMSN+gAdEmFjw6ajE0RhG8GzNQAR3ValG6qqNKX/XFpw7kAABwBJzwCAFemNXyquacRBJ2Qxkx6rFaqxkuQMPt4ouh/9vHqChXSBYHio2IMqrwmEZfIoDd5QMILAApFqk3DqhZPCA2dYHaxd31zYEGgoWDLFkOaquwbEQ22EDwsIMvTGv9Fqv5PmAO7AEHhAFOmBx8qcDShBxGkqljTM8BPsY2JQDscEjiIgMRAAqFtSqDnuKFfutShCDP+B4D9cHbCAFbgoDcCqnH5sYVAIWMJJuyVAV2BGm9aOyK6uNbdcHU+B4pAZxxqd9i6ofO5sYiFGIPlCyxUABYOQ62nq0R5upUbepMNCpn1qI2ZMaHMKwWil4xyAkeCAEXEasXruysCqrtOoHtoqr7skiRJqgRoEMRbBaG9K1c1uvyIptULiszWr/A88KsFZgoFy7oz0Ykr4gGNPETWobOkZbuC76rU6rA+JKrubKIejaGFjaEHgaDBSgWi7JQJvLuU55r9f2rfiXsUr4r9uBo62DpS60acSwD2lhSn9CuLB7qRArsRRrsS6XsWLLsVaKpaBiBVjrC3ZZiE1gF8RbvGTasvr6sjUns9hWszebsxqCpfEjAAOgfsEgJE6APZDTtwL0utrrlEm7tC+nvBWoqAHAqLxbiDeQurxAqTEkv/M7oWCrsWNrBJ7qXmYrqmkLkNWlEMgCDKgkRQRcwORZtxU7qzBQq2yht4bxngV2jtYzRB8IDBgwO0B0wRj8nIerrMzqrNAKM5A7/61VSF1A0AQGpr68oBIp9kMs3MKj6a36+rmhCwPl2kSkayU6uncUhEtC4Aa+MACTYcHbKsSXKrv5uq+2668wALC628Rc9xLrsh08vAtFMKdAfMVYTKbHO7EV+7nMu7GB0rE2rIMLIhTCBSCaUgBwa8VtPLfci7EwC740a7NvGqfl24w9ywMvIwbAigtMYF5iLKGBzLn1y7T4C7X7K7Wz+EnZAwTDogsAwhV3nL2XLMQHLLZky8BcgQM/QipCMCocCMCzELjTNUVBnMpkqsExe7d5awROIBN/QhlqXHszhgsroVqAzMtY/MKJG8OMSyOu0xDKtpCclwRnTAvx4DbYHP9Cu+zME0rE4Aq6fTCuSFx9PoAo3oQEOWh+Q2cLBWBKntTM4ozBWky7/Hq7X6whRbYgldxlOZB+tnASPtQj9nzP8/vGySvHGssHaNIDoxI2OogHkjoLAyACOZAEdTAUCa3QxTvI3huzDhe+UqADE/AG7JK5siYrtuwKRJAd1BUjHw3S85vJ9+u0iNsHHPAGIkCF5pcDC0BrsjCSchTONu2w8pcFSzoBDjA7dCEUYJGQTuATkEKEXZYVu0MLAmxGSJ3U9foE1/YEURAFIxAHx4YEsCwTYPETUL1mZ3UDBxYLXV1GXw3WrupwMcuTShAFSkADcSAACoIVSLBGY5Kia/b/IDZw0a7wH3x013h9qTtABUvga31wAUy6BC7w1LPTOjjwtiyBS1ltUjYQya3AAIYE2ZF9pDvwBPSHsfhW0kyY0hgiWM11nYDGOU7wXLBQAanNxqtdvFmgf8b3gE7n1xC3BBNgAhyGPM+iYU7GI2JzBKnaChSA2o8N3MGNyYi7BBAXBVTwADsQBix3bTvAAQpwA6wmAu8MY2yhZFv9CkVwSKq93RmsA3AQrtpHBXQXd7H9AxygBoUtXl3WQku2BaadCgbx2/Zt30vd1E/tRVIdwVWtO1Tiak2SPwHtUSxBXXLtCkjB0imr3Q2eymLNk2V91mm91u3n1oaBGCyy4R41/yt3wRDTewpFYARzwOAlvtp67d1P0Nd/HdiDPUOG3ROtcxAvhFSGxbp8WmGt4GnfrMsk3uNtPNmVjW2YfQCazdn7wSOgbQNA9izSJuMQ9Tlq3RAJXgpCIknZbeWR3dqvrQSx/XCz/Qa1fQS3rSvWsyIpZuYFxUS3BB9NYKKoUFbxw+NwntTDbXHFTWoO94TKzdx9/txy4UKhCugEpWzvsUIvPQoVkHWKvuggHYPJ/d3hPd7lDXHord4CwN54414hoCiavk8lcCVgkQQCQNSnAD0xMuU1TerO7HT5Dbr73d90rq8ALuAl6EJzkQJJkFyH9TguyRU3LgpMMNMijsrC3v/j8kcFEI4ESPACKcAa26FsVn3hlXXtoVAAQNYWo97tPf4DTxDHUfAFI4AGL/AC7CUAw9ziF/Pih5U+gIEQVnAC8S7vDS4FDwcHjqcDHvAEgD0aPZAmhS1Yh03geWUD2zwKICB9KXXMXl3lCi/OPzAES4BvvtZ4fr3Z75OiYJ7kom1YTkC5n1AFaaJkp7zCJF/yvJzfFOdyShhx9MbTCoBLtv001FRZ1U0KRMAgqkbfPe/zlzwF+sd9yBqrZL0Dy93c/wXdhkUBiCkKA2ATXjBJ9U31c7sDZPByyBp1GfvwFHve6b3e7b1WZtWZnzAAVdBe4lbrlqz2221xcKAETyv/BUNAcXG3pPhXsQE+4JWl5qagOWD0IlIv+IL/4Fwf4VG9IhSe7ljtUQLQ9KGQ40UTFzu/xpgv+CdO1maN1i+h1kLA1lH91h7FIK1VCkVAZueb8Ksv7D/O134N2IINTEaO8UjOUht9wqOwARggWLGhEL7/+6SO5Za95V0u7l/+2TLfUgux5pzABKvlA1awW9NP/VYu5xSb7LItBbSNEHqu9MAeTzOCBx3vCRsgsPOhBfMPCH6Cg4SFhoeIiYqLjIg3Jn2RkpOUlZaXmJmam5ydnp+goaJZUT99On1LOz86UUp9O0sTJlpANj45fiWNvL2+v8DBiTc3A3/HyMnKy8zN/0FCfjZneDw2wtfY2YqPot3e3+Dh4uOZUJGxsFFUDzthBzs7sBwKN1YCIj7a+vv8wFY4TogUaUawYDMmN3j0AOLDCI9+ECMOg0SuosWLGDNuYgVHh44hpn5QifdKyZBTPzioQSIAmsSXMLNdQWKNicGbBoMEickzJjeNQIMKHXox3pQ+WKI0EGGjhw8etnAAuSGEWDQbOHpqlZijRw4kFXCKZUZkq1l+P4mqXcu2LSUwfX4MQTWFQI8btprcOCJIQI8mPaydHZyNRw4BSIiMXYyMAuHHwdK6nUy5sjgdB3QoQfUFVpsGPZzYEHLLSQ8cQqbyhcyal48bOWzYZLy4QP/r24skW97Nu3emKKfMwTm5REoDvn9t5LjRY0E03NAP2QAg5AgRCrTH2o7OXZBu3+DDU0Yld9IPLDpU9SGQFUk0IThwNOnevUmOEDySzM5uEMR2+tB9J96ABAYFhRnxwLJKJFHsgIoOO6hwQxM8GOFHbAByZwMefnhhDH8GFZFPhrgJWOCJKIoz1wFzLfHgAUrEAw88P6igHA9HaEEidHqchsB+IDrz0I6tmZjikUh6EgUUqCzByjt9KAFcXJpRAVIDOChHZGs4GOFUMUEWhIFgWz5mZJJopumNUUgpxZRTUGE1VVU3XJVVmfzYYINoPhDxYZjLMDAfnoSdqeahiG7/ApdcdNmFlw16reYXYGQSqg0QeNziFQaAMoOBe5aeZWiipJZ6Smab9dHZDp+FNlppp6W2V6jaOAEECz7wVUWnylAwABC0mjWqqcQeCpwOwhFnHHJNKMecc5UGCwxUAsR2g2K8IlMBftJqNWyx4KZI3kmSnJdePOz54d5o8Q3abTA5HPEUEAVkiwwIOSTxLk/fhuvvgAcmSCODDp4S4YQVXhjtvo1MCBAOAlhg7zE73cmwRP3+q3FvK7b4YowK0mhjDjjqeHEveDThZQ54MDDxH0EYdjLGFG1sM4pLNvkkSVOyooSVP2Cp5cyN5FJdNFX8yesArxENUcY3R10gm0kt/9XUvHJSZZWeFjsdxMREYOg0WjVLbfahi87VR1135TWrH5MGNvYgX9tLAQ4azL0P1Gf3vRtmmnHmGWiikeaDaaippnfdvG5QwD1668O335RTdmyyqSzrR3LLNffc3Ix3GkQuI0aOzeSVp07UuOahp16668In3+J2+6BFCKZng7rqvGsU8DkL9tHggwdTaKHYY4cOKBOxrZa7MLv3Ln1FHaf3sYwz1nhjjrRnS0QIRwD7PPRlT28+WzmnsnOUPVd5ZZa5gG5vEDjw0PX4vkR//v5BUe3m1XGSitbqxDVLBQFbnaoAD0KwMPw1rHz8iyBv0taotkHqbXFrIJEQCCgQyP9Hgw7cBgQlSEK3AC5Vq2pV4WCVuLcRioNhGgAexBfC/I2whDhcy+X6MJzMHWdzzeoctEIFwyBVwAYnKF0NH5jDJrKFdeVyHbra8552ETFbBUjIEm3oxC4O5XcKMoXwCgYhCRlPYVfsVAGYkIQbmGyLjNCfF+eYieq56FQgm9EqRlayNC4PCTkgGRyZSMdCViR9TsIMzyLhM6AJLX4v5FUWCzjI3NzQkJjUiP+WIggt7MUGN2hKEo6QJUHo6zZF5M8ksVJJS2bylUSh4NoIgAcjAMEIFgICDgLpBxzg4Sm4SWV2Vnm/VhZCjrBMJiZOKLgn6AAC8amFFeyXBCQsgJT/kGSNMGlDTGNORJngxMgO4QCHWPwgArFxQhLwwEscKREy22RMN715CGSG855QjIQOpNAHKvQBChngUIWcEBsatiaetQklK+lpCHveE5xgpNEU2CSSIaxgcznIQ1dAaBaEakehxWSoQx+aTDuiop9PcEV6lhCJCIjgPp4MpiRBytCGXpKkOP0Nk9SHGSno4AdR+MgP4NGgJURACxzt6EwpWdNBjDSnUJXER55AhVZkQAJGwMENLFQn2PjhBg2xgS5fUi810rSpTr1pVNcKClVEYQoQGgIVZDAhEeirB3DDBRL4AsqXeFQs80TrV9XK1sJuwkEXWFsfniBGGWTpCL+0/0E1mFONU0YEAwMBVGDR+lTDPlQHHogLLOKyBA9ISQamiUYSvJKlTMEESCDabFM769l7guEJE+1DGMToTCzsIAJz6JAPhOADJHALYy7T7FkFS9vaKvMoQ3DQAYCDBVigYgjvWIEInCAAIByhCSGVHGxVuVzOEta56D1FFE7CjlLMiElTsIMBAuAwPBzBJRLpwV9vItuaNje9mYzRDpQgBShshgpPgEJQDQADJMAGNkbQU50kkoSwKJep5gUwgNHTB7UNgcBPiMQr4HGA6s43B0LIZk+KAAKzYni259UwTk17gKH+c4xMkgJQh5AA+uIAAaU0i/JiW14Yyxi9LdoBfP9xO5fEmmIMTQBAPgRA0PC+RGlB6q9IY3zkcDpoCcCBAhUOEJdS9GEFToAPD1LcEgFYWSLYcfFCmcvlLivTSVSCBRSGcJIIIKEHRnBwYGw5hyBvZcjkfbF/62xnWOrgKNN9AhdQEQEcJCE2gATCV3yQBKYkFSJYJrKit9xoz/6An4zdQQZ8MAc98cAHOEDCQ2wgASGobDDjTfScM1xqtirBRVnoQwZEkBABaMEeX60TZKMi2bOEmj9FSMhWBesdRvf6fBz2MIhFrKAonZMFWJkwgPZ7Eybgwc14pfZ/r30zGtvYHA3KMVCn4Fgn+MEIOXgnd8htkALsyQYCoPZg2V3/yCQveQpNFu0YjpAEpAIBCF74NDx5RQSAu5DXBPfil8M85jKbAs2kwdAMeKCFIY17aSKohYoXnfE54pkVeuZzH/wMaAdfgUM2GLm46cPvghSgCIEJuLqt3XLVPboPkZ70zC2N6a78Mt/VMGh3ei4m97gL40Vv4qkXO9RVt1qysAZkYG4wByAQlERUJ0gQqCFxOK4768X6tQ6CPexiHzvgxLCGNR6yHLRnqwh6EvjA4V65bF9321HqthK+He6LlbVTgG+724lOeFO5Ox7wVvI+513ve+fb8X8PvMDfXnnxGPzRTNaBk/uw8IaLFeKS31HamxF5wZO+9ODZ+D87DtSP/6dZOdYYeckZFoTHA6r2o6c87g/1clQoWeY0D/QNbh4NnRPfXsgf+vLPdvSkU5rpNhD7058i1uuHPvZLvP32ebP1VHvd1WHfKNnNvnJaIRpE2afz+qUmd7oTmwfGhmx59xx8t3PScn/8AQJVkFXJt3+HYngdhngjRhKMp1WRUyE+AAQ9wAM3kGtG1ANCp38OqCaXd2Pxtnlv1Xn4pm8zI1l4cAbWIAQIyB9H5DxYN4JHcnpTkHqr13oOB3uRgwM6cmmBsQETMzroF0Lqh4PjoHtiRma9d2a/J3IkZ3Jj8xRW4ANYkQMeCCJMEIIiyIRH0nwx12d/Jn3Ul3MceIFTsf9XOYABRmgvDPB52ieGR9J9USBp33dp4ed0uEB+Ukc0fjEV8pFZ9jIAyHODdlgg7dd1rAZ/sSZ/ZXd2evMQOjIDRmCI2cIEBWCFRraIKNJ/wvZ/AYh3oUSAF2KATsOBXeEHXWhElqWIoEgU8KBPi8dSAqYqFBgB4GaBxpQDzrFafrArL0ME6RaGs6gWO+BMjAVXDtJx/sRP9AYQnseCSxQYDCECODCDXqiKpJaMa0FgNQYHkfAE/LRYWDASEcBwPxhx3lQtCeEDFRBnE8MA3khPSwiOHbYDVOBbJ6EO5LIDK6BQVDh8xqQneoIHrxgkTGB7yqePobAZ5Ehg0cUKQ6D/Am7mB22UhtZnTEBGE0DwbJCHAQ0IkUNRYD4jBfCgAwQwXLngBHjQA+MXdd5kBMRADJzyMsdQFnVokkHhIh6QUnPRAH6ggQJQJ0glifTnTUiQKQmxkFlWkj4JFD8lCSpgafkBBA9BExiyd6noTfmSA7FGjDr5H7I4lZxQi6eweNflEdEVD6xAADRhP4J3CPaDbxsAlbEllWjpCcuoA80IIaaQBXDJT1BgF1rQI8dVl4SAAz5wGhKjkzvJl33JCeL4A+S4WKhwAFIQVEHTS0U5Q3DDmIVQQJr4MgWwE8hYmZsQXf24A/8oF+RCALERcGKZVQhwjKTZS3chBGQpmap5/5asaQkSGSVSEF2SIJfxMRqhdASBFAKgspsK80vGp5PB+YnDuQkoqRkqCQ/skWI3AD+75AS4YHbSKQjACARFoJdBcp0sl52bAJRCqQOg4QekJFmxUXahlC+kcZ69dGmztxg6sZrwaQlVGQlXeWmh5AQPFg1HoHen6J+BkQPcuDS2IFn140352GVqqRkwNxcfUYtxOZdv5p+GIATwYWGSiQwFsABZEica+pDL95eBuSCEGReGiZiK6Ykmqgi6xAQksKLJ0AKchhU8wCHGtKEydpmZ6UxI15k/RZRZgSnAAoY9qghaWJ0rygRbqCkxWpmu6Y/CI5uRQJsAdyFd8mO6ef+liZAVp7mibkABWDEH/ZmkMop7xUmRCbIeSLCcVWEDznkf0cmmiXBfOSmkyFAEOHAFN7CYlaSkGradBDYj37kc4pkD5JkD5kmoipAETVChmwhrWqAFJYo/kApg8rle9IlX92kYNqCfypEEdcqpiIADMdBiiIoMRFAF1mCTX9qXB9oHCboce9KggAqhSXieOCCSW0oTfmBvdsqEHcqWHeaWIsqSJEqr4pWrysAAeDU0rXSqXsaMP+CMg1mY/6SjPeCo2ioMBaCliEoEC6Av91hD4gpOTFqOmwmlnzmlomml7QoM8IqoRbABuWAh0TqCYQqbYypz61GbaIqbaxqwvwD/qi/DBLjAo1t0r8qUp8e5p8qZJX8aqNBJsdcwsIhaADaZrGPDsckkqd25A5UansoxnuUJrSZbsYfKrcjAAPlQr0p4p0eWqkPJqi+an1MRq7Oas71gscVYBRM7eTgYrMO6oMb6oNEQoUzrC057sV/1q9dmkQJzCtUaonCJrRi6tfogFSVgk05QBG/Ks39QADMAsBsrtDgFBbgVCUxyrjiarj2QmOuqsWr7C5I1iLIht8wwAAWAs4+Ktw9VVaGlBFOQh/vqmVIamlVauNngHuHpBwqpuMxgAaU6Pi4rQUOwBE9AHD8ABWT6sGd6m2rKudggL5tjA1XQtTpZBFc3SKcb/0GYgV0OUgYg26ci25zPOai0+wtZQay6q5MUwABg22tjVos/pQoze6mZuqnLCwxNIAQCUAI2oKKiqwzuKbXsNmAQwkj12apIu5+yyrLLiwfE4AMDEIflqwxFML2lJldOMg+2QqwM2nfHmrXyu7x6IQg7m7/IsAFVEEg9gAS4kH6Q60TI4gGmQC6Z0WGpsAMTNQEKYLsI270wYW84cAQxwMDMoEC1QBoLALRz87tS8wSZgR5hcBIxogp76gIdAEhfBYAk7BN+wANFQI8qrKsPmoEPQbiRI8Nmw1Kp4E9K8AQ7ACNLwMN4JQRaEHBHwMRBXCt1sgVHvAxMICJy48V64//EN6MDaYAsQyUjx9kHsyAAnKYybVQN9ffF+sAhIcCecvsrIQAffmGvFZxD1rO+F+BPOzABHZAEMsMD7iGWyuEcehwRWolZY7wM6+lJU0rInqUZQ3As+8QBHeBmCKAXYIUDIjAVz2q3lVwYAvCbmcyiQwwbyvs8ahw18QBaE/AGExoCp0EVONIh0ZChr9wPWIGyR0wBESYaMNyyhYxDQ7BnTzACbzAHsXHCpbQctjADfkCqSVC6x9wLFEq+s3wMFNCJNuhAuZwmF5zBkbDBxOHBixzC+TDC4/wSQOBJXrUhfhC35zwA0JAD3hy0sETDOmDDOBwLatkHPOzDxZbPMaH/BY8ZntVgAwxgxOeMDMUHZHncxNFcOVC8BFJMxVaMxX6gxVyMxhJ9Oj1wBVBhqea80cjAPCcgzjPTzknCxm5cizsQx3Ncx0Zwx+Da0k+TEF2QBBeaXDStDAMgAAhwwMGi00hyyPGQyLDAyI6cC5CMppNs1FwhFUnAQEQsy039B1vAqyztNFR9hyYhylJAyqaMyrC2ynXCXWAtEYZhCzThx0cMAqLhycm0yx7Qy78czEIwzF5QzGud174gYZJlA4x71syQl8/M1iHdN9M8BNV8zdl8n6nYzd9saTjt2I2QKVkCG8rc1PvrWsvhRoGY05ldKu/MwUh3XR38wfZ8b6b9/xhsliVE4NdjHL2uplVO8UbQLEEIrdBRwtA73MO5ENG9PRhIoBdAIAIzTdnJUAFapak8cAV3AdIlNNIlXcW/htIqbZ+NPd1ooQFIQBpmrd09qydAkARdwIGXLS1tPRk87bo+DdQmQMeeOtQJUdTs3ROBpJVMwKzaXQVFUA0hoNS7JN7A6yKIrMha/ciRDD+UfOBaIQYCMANAEKBHzKUgKUgUzj+gDNdy/WN0rcqsjNcerhX20QQDkN3yzaIDENkKleIRRNiGrRzArFWJzReLbaQzrhU+QL8LnOPLUADE2lo+fj6b3dnYjBWgzc05N9rhnOQ9UQsUgONOfgwDQARmN/+AaTzb4lHbGozbqqDbIuzl3BEbAD3muspKeDHlNrPcOnDDza3DkvDQ0Q3Ecg4dPBAETG3nzFB8NpBVYqDnN0PeUWLS590BWbzF6l3o0JEYit5vuZCImM19bezfcHwSQT3gRP3Rmm4WTCDc2q0TCwrpGmPVfYDVi9zIGu7VwLjqt7HanQ4zCACaac59b30Ko1zKLl6/MH7XrszrWnFAv24QjtO2sr4xQO7LQo7Yis3Yzg4Zz+vkA8CAw242VW7NV67N1qDl3gzOpd3t+6AT0X4TAxAEBaR3OYDc3bLfnBBiP5AqwaqSpnABHPAGmdIEsejut2Gpr3YD3z7mJAk34dz/FSGwCwyj75lwdKvAUhZ5EsTRBwbgABogyV+L8AFiwjxQBbga7wZRAxUQYfgdArZyMRaPCXPxBUH1VkMAF2WwWFywBjDQA0yBIXRI8gkPgtXg6p0+7997A7lpuxWv5kLBKB1xDnIBDwzWJSHwnLEhjER/GwH3cFVA4mOeReEJKlFLKzN/CamyA1EQWj6lAz5/Jy4KBNWiacbc9azBEE2wBb6u8slw4/hRs1IdIFDfPy7iIBCiA/OV9QhQHTagBxfiB2KQEL2L99R9C/Ht9wVBBHVSIQwh84UPFAewgw+AGQkAA1+VKcrRA0bepZFv+ZCRA0YwAE2u+T6nqD0O+qUi/wWl32MakCUUbUH+/KCvWgJnD/s9kRW1b/s+p1VHkN9botP87u9i1AcAnxk9BkpCgKTIDx3A5/i4YwNBwODMvwxl7gespuqEkssY/wMa/xEcnwoeHwDV1Evt3v0x8XliqYG7AAgYf4OEhYaHiImKi4yNjEUMQj1+lJWWl5iZmpucnZk3Jn2io6SlpqeoqalDOl9ROlFTQ2B9ZX1PXGswSDd+NjZCTb2exMXGx8jJysvMzc7ENn4hOTc4TTwVNY7b3N3e3ExJfk7P5c6gqunq66g/rHA6ojvuOzsGMDhGPjk+NkBAOKKZG0iwoMGDCJcJyZHDj48ePgoM+EaxokVHFf8G5BCXsKMldOxCikSlJN6OKB76SNGhQxcOSguMNOkhwUeTIzw86tzJs2fPIzhu+OABhAeTi0iTJmXSzydCkCOjjtyxRMcOllcNBJiGQMgRGzdsaMlBFM8Rp2jTql27yR+OHkB6VCmgtK5dbhYK5GRbDqrUv+oOTHnyQMeBBDD83MDzK0ePr15wCAnBw4cVvpgzazYYokeToVXu3B1NOlGVIJuZ+QXMGpWUwgkCaAio5eENIL/8COiBY46Pt6mDCx/eqQQPHDnoll7OnAhZGzmA7BNIHNPq1uqe9PlRso+OH6OkzDugIzZYIXiqq1/P/pOfJEWKMJ9PukARh0Js5KP/3v46dlQ6TNHHPEtsp8MQQ/SRYIFaJYGEHzi81N6EFAq3AFBAVEDfhndtgdoNSQiBgwAV+vefKay4AosstNiCiy68+AKMMBXWaONaAgjhwwBBcOijUnpV8luJoZyYjjs6wCMPPfbgow8//gDE341UVokQAkAQQcGPXF5kAQNhvTTleiYaOUp3J6W0Ukv4wCQTTTbhZOWcdBKUgyBd5kkRBnrZABGRZqpClVVY6aAVV16BJRZZQJhV56OQJgMEBvLpaWk3FNzwVUMUlhmoYIQZhphijEH3mA2RTVbZZZG26qomFRBx6azbBFGFYpN0WmSgrsEmG2224RbNbr39luur/8i6GsRRtDbLCAa3JsGYH9TcoAUQxHnKjnbcxfNdeOOVF8B56SVr7rmUTAMEP37g6ey7iRTQRBK/HHcDRFpku6tUAQ74Q4E/HJjggn00+GCE6CaM7BHUOJFPFczCK3EhdxTA2w3R8XBFD8MIp206Kb4Syyy13JLLLr38EkzHCrdc5w08HAHEAG5MbHMhGMTwCxBJdMHDDSyn9rEqSCrp7xD13JPPPv38E5DLUM8J3RFO+BDxzTdTUAQPNoSQBECcerxvVGiipBJLLrk5U0037RX12zVGZ4UTW0yE9d1M2ICEP2RVN3Qqg15F6KE5dPVVWGOVdRbcjE/ow4NMtHD35P8S2cB1WGNq9jcqoBZ2WGKLNXZqqpRZ1vjp6+VgAwVVTO56AUyEaUO5Yrf2mriziRVsbsT6BhzqwHucnOvEV0BBEk4Ao68pVID3w1VY9BHFEAEXiDR55t2AXvDcr/eL3k3kIEITfhhPPPFBENEDOcuXkmA8fVzQxxJksCSKHQgaDKGE3fcvHGUB8cEccGO+8xGPAUZwwhzaV4qrxGIHoqACBBU0BK3ESGU08p8GNdMDYORrGlXYkgGJNwAMIIeBZ+LODsIQsHpE4QdR0EW+mBalp23whmzJjYSCIMIREq8IQQhbcK7zAy4ETAoDY0UGEkMUK7yJbXLCoRTRcoONFeX/BrLyoQExwAQUiuIJ9XAeeVbAgnFoSnWIY5SjpshGnjAEAV8hAh20OEIPDYeIA9KBEn4QgR4kgWuKcUhASLeqNhrSI9MSQhDsRkcDoqZ2DTRQBCLkA4f4AQk+EBElemesQ3ryIDBDAhEq1UhHYgAYORDGgzAThx0oYQdTOMAesbCCCO3mk7jUCXSA8ZUQUOIG6SulFplAgegIAQhBS0sT3iAKKARMBysAQD78gAABuC2X2LRTJXOAg7iUAAdEYKQwR5g+ogQDMz7owBME1Icx9AIHIdAk/7JJz3JEYxrVuIYTlDNOLRKhCkQRolqAoAYo9GEFNnDCDYwQs8vlYHH1/4woMxbSkIf8Boj9bCQRnCMEzNjABDKwwREQQC+ivOQ2OeioRFeaDKAIhShGcVdGtcjDzDkFBzmhBg4UCIQZUIIoSBAoS4fKCbfARS78nCkdmYABzDDEBzcgRyZ9gKWXrA9bRM0qJzrzGR6ERqnjfGQO3wIQ7eEhqL/5Cli0ylZNGAcHTEgqWOm4gQL4AjkBoV1b9+pR1SXKl0eASFzn2k8QFCEHVbNBE2zK18b2hF3c9GYPEFCEqxG2lBsIQjdVN0/HerYn99TpNXxQBJleVphaO+Y+PsvanlDUIRCBq2VPK8wqFGGnnW2tbg3i0qEUZbC0VSoFgsjY3Rq3GUaNy/9cgjvXDdznuNAdCFdBIxrmzhUEdo2udp3xVuBat7kVsCYlcqCF4m53t7v8qx8CazW5flepQWiqBPjBzfPal1rb7GYPSjDZyr6XthADixasYN77fja0+axMaf8b3CDYlTcFNrBjX2tR2TKYuVWoQBGSIFQJ67a3MPXuhYNLqQh7eK/JReqI31uBLp74uNP1anVX/N3Mvvi43XUvjYNbABNa8sZZ7VoHMYaHXoQAdlvY8YWJUIFqKMbEQG6j5X5xBdVxrYBKvrBEgOCwSkZZovrp6GQvGYMNZJnGG6ADA77M0r1poZtHEAIRenTmHWOACGyW6Gd+aoMgkLLONB5lnuv/mYM5+BKL4gQ0jQsg1kHjUgTrSt8cFX3mIDTa0YdcbAgprWgiMGFrfjACMAKCBBHlYJWYfltOnEAvuIiDh5zmdHx9IAI/aOGPuDLCsVINNXEI4DaWK8AoYx3rTwtABAH0QjV4YARev+0lOIjJDYqQaGIregNMwHNYwjKHezk7anvLgQBsMIAZW5vYTAhvD0SAWB6Q6NsuC11c/3xuYnPRCL3QdW7hba4mCIECPax3vSlAhAIAB8r8plNEdCxwaw+ACAKYVsLRZWkGNPzihJAIEYLyldoYQa8TV096ewmhbfMgBwygN8YvHtcQ0CgoHAs5eyCr3xJUQw42KMKcV85z/0JgIH2UKAEQroBwmacFwdbgQU6aMIAk9/zpg2AAE7hJDlQbfTgUjq1sLQ71rrsBiL++unpAXJQcfL3raCcED8knduKkeC50TnvaCwCxtg8nxl+Vu94HkdlL2x0zxoEdw/fedQpsoZLItNxCw2QEjvxdGUDQAtAaMjt/iCGh+YhQOAdPeLQzIQgb8MG4RRrzojyeGbXhGE5/ATTkRKMERoBd52dvCAwMoArIyQ9jznl6ZdzrCgGtRr4VgwCJmJb2tLd0D/CAg30ApcO97wTQeNCFr/3CYdCxtJmRz/1CaMk5ELKBqKOPjMgmIQSKx00BGN399hvCuQUQyALJf4yT4/8m3BuNu/v3PwgtFYHL9GcMrDdlAyAR/HeAhuBpeBaAxMAYAXEDIoaAEvgHmTUAyTMMX5EEPUAZvoRVzqYFQvcQNlBJlod5RnBSTVAFwzaBLEgIKhgEC3Ab4fMSTrAuPANvORACTnAW3QQW1aA6fgB7pbV+LViEhTAAIMAEP1NfxzEDtAZvftIZ1CJqw3cDxVdCRpiFhpA+RZBAQREUXoaDVrg3P4N9OaB9WpiGhlAABCcAJeAHk8B2zqYfrZcTPbh++qeGevgHNZBtqNED+QJvfyQENxACQJN/e5iIh1AEEON4vDYiinUDsWKAiliJhlAFPOJ3eRYNRuBg1WaJoDj/CMMVBD0gbsPQfLAFVXoDU+8WZGIiAg+SBFalH92Wc8TEdaGYi4cwF/+EAxy2LtjXUVAiIriWVUjAbEhAdA2BBDWYE0bgaceni9JYCEzwaX5QLgmEBE7DEOOwbxG1Sx3UAwIQEMjxT0UQcNOYjofABJgYBFOmGNwUFtxUdIbEEFVmBPhUBBVQANunjv64CMPFVCBCIjgwA18BUUMVEDkAAFpwB542W/8YkaYxZ0wgAGJAUdBXTz9DbTEgORL5kdzAAHRQAAwQj1kVBPsYjSC5ks9SBRvwcytlaZbGkjRpEQUHMV+BJUBzST4gDtwUFECDBF+IMb5ACdHgbpURENek/xb3Ui8L8GvDEg355gTUwFBrpVjRAITAZB/UVpNeiRQWYGkl9GQcczEYox8+MB1hsS4gEiE5ARc8oAXMlhn7gBxxATQ3oI3UcBxFSS29MAk3IAI8MABMFR9feZh2MQBFUAD7SAcnBFVD4Qf/8GYSwAMcgzFHYC3IdBl4EIZrgQOSdwR/NA3l9T2L9RXvwQ/6QFoDUAEVYAGIGZvLsQEbBUQMhUwaszdUWUk+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=="/>
  <p:tag name="MIO_MST_COLOR_1" val="0,0,0,Dark 1"/>
  <p:tag name="MIO_MST_COLOR_2" val="255,255,255,Light 1"/>
  <p:tag name="MIO_MST_COLOR_3" val="255,255,255,Dark 2"/>
  <p:tag name="MIO_MST_COLOR_4" val="235,235,235,Light 2"/>
  <p:tag name="MIO_MST_COLOR_5" val="255,165,0,Accent 1"/>
  <p:tag name="MIO_MST_COLOR_6" val="191,115,0,Accent 2"/>
  <p:tag name="MIO_MST_COLOR_7" val="226,135,0,Accent 3"/>
  <p:tag name="MIO_MST_COLOR_8" val="255,194,102,Accent 4"/>
  <p:tag name="MIO_MST_COLOR_9" val="95,95,95,Accent 5"/>
  <p:tag name="MIO_MST_COLOR_10" val="38,38,38,Accent 6"/>
  <p:tag name="MIO_MST_COLOR_11" val="255,165,0,"/>
  <p:tag name="MIO_MST_COLOR_12" val="119,119,119,"/>
  <p:tag name="MIO_HDS" val="True"/>
  <p:tag name="MIO_EK" val="7021"/>
  <p:tag name="MIO_UPDATE" val="True"/>
  <p:tag name="MIO_VERSION" val="31.01.2014 11:36:49"/>
  <p:tag name="MIO_DBID" val="ED9FF2F2-6643-46BA-B685-7D49126FFAF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heme/theme1.xml><?xml version="1.0" encoding="utf-8"?>
<a:theme xmlns:a="http://schemas.openxmlformats.org/drawingml/2006/main" name="Continental AG, 4x3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bg2">
                <a:lumMod val="10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79C9B1169338439DDF4125DEFD6602" ma:contentTypeVersion="8" ma:contentTypeDescription="Create a new document." ma:contentTypeScope="" ma:versionID="f7cb943df092144fb8c1b68acaf47306">
  <xsd:schema xmlns:xsd="http://www.w3.org/2001/XMLSchema" xmlns:xs="http://www.w3.org/2001/XMLSchema" xmlns:p="http://schemas.microsoft.com/office/2006/metadata/properties" xmlns:ns2="445469c8-190e-4e83-beaa-f443a870dc0b" xmlns:ns3="fcb714e7-364d-4019-995f-049fe9903bdf" targetNamespace="http://schemas.microsoft.com/office/2006/metadata/properties" ma:root="true" ma:fieldsID="eb2064a18a07dbf547213f4fa49d6299" ns2:_="" ns3:_="">
    <xsd:import namespace="445469c8-190e-4e83-beaa-f443a870dc0b"/>
    <xsd:import namespace="fcb714e7-364d-4019-995f-049fe9903b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5469c8-190e-4e83-beaa-f443a870dc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b714e7-364d-4019-995f-049fe9903bd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34E019-909F-4E65-9717-203B88D7FE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2E28DD-0B41-44E9-A4AB-5F81D2772C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5469c8-190e-4e83-beaa-f443a870dc0b"/>
    <ds:schemaRef ds:uri="fcb714e7-364d-4019-995f-049fe9903b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6006a9c5-d130-408c-bc8e-3b5ecdb17aa0}" enabled="1" method="Standard" siteId="{8d4b558f-7b2e-40ba-ad1f-e04d79e6265a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等线</vt:lpstr>
      <vt:lpstr>Arial</vt:lpstr>
      <vt:lpstr>Calibri</vt:lpstr>
      <vt:lpstr>Continental AG, 4x3</vt:lpstr>
      <vt:lpstr>E-A3-system</vt:lpstr>
      <vt:lpstr>MicroService</vt:lpstr>
    </vt:vector>
  </TitlesOfParts>
  <Company>Continental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Lei Hou</dc:creator>
  <cp:lastModifiedBy>Ji, Fengxiang</cp:lastModifiedBy>
  <cp:revision>1454</cp:revision>
  <cp:lastPrinted>2021-05-14T09:00:19Z</cp:lastPrinted>
  <dcterms:created xsi:type="dcterms:W3CDTF">2014-01-31T10:36:50Z</dcterms:created>
  <dcterms:modified xsi:type="dcterms:W3CDTF">2024-07-16T06:30:33Z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006a9c5-d130-408c-bc8e-3b5ecdb17aa0_Enabled">
    <vt:lpwstr>true</vt:lpwstr>
  </property>
  <property fmtid="{D5CDD505-2E9C-101B-9397-08002B2CF9AE}" pid="3" name="MSIP_Label_6006a9c5-d130-408c-bc8e-3b5ecdb17aa0_SetDate">
    <vt:lpwstr>2022-09-16T08:54:08Z</vt:lpwstr>
  </property>
  <property fmtid="{D5CDD505-2E9C-101B-9397-08002B2CF9AE}" pid="4" name="MSIP_Label_6006a9c5-d130-408c-bc8e-3b5ecdb17aa0_Method">
    <vt:lpwstr>Standard</vt:lpwstr>
  </property>
  <property fmtid="{D5CDD505-2E9C-101B-9397-08002B2CF9AE}" pid="5" name="MSIP_Label_6006a9c5-d130-408c-bc8e-3b5ecdb17aa0_Name">
    <vt:lpwstr>Recipients Have Full Control​</vt:lpwstr>
  </property>
  <property fmtid="{D5CDD505-2E9C-101B-9397-08002B2CF9AE}" pid="6" name="MSIP_Label_6006a9c5-d130-408c-bc8e-3b5ecdb17aa0_SiteId">
    <vt:lpwstr>8d4b558f-7b2e-40ba-ad1f-e04d79e6265a</vt:lpwstr>
  </property>
  <property fmtid="{D5CDD505-2E9C-101B-9397-08002B2CF9AE}" pid="7" name="MSIP_Label_6006a9c5-d130-408c-bc8e-3b5ecdb17aa0_ActionId">
    <vt:lpwstr>b3b2d81a-dbaa-476d-b555-843b2f762a4c</vt:lpwstr>
  </property>
  <property fmtid="{D5CDD505-2E9C-101B-9397-08002B2CF9AE}" pid="8" name="MSIP_Label_6006a9c5-d130-408c-bc8e-3b5ecdb17aa0_ContentBits">
    <vt:lpwstr>2</vt:lpwstr>
  </property>
</Properties>
</file>