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07"/>
    <p:restoredTop sz="94643"/>
  </p:normalViewPr>
  <p:slideViewPr>
    <p:cSldViewPr snapToGrid="0" snapToObjects="1">
      <p:cViewPr varScale="1">
        <p:scale>
          <a:sx n="66" d="100"/>
          <a:sy n="66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7" t="5797" r="4927" b="1836"/>
            <a:stretch/>
          </p:blipFill>
          <p:spPr>
            <a:xfrm>
              <a:off x="4197934" y="3899998"/>
              <a:ext cx="2719248" cy="21032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371726" y="5672138"/>
              <a:ext cx="501877" cy="74295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2622665" y="4130952"/>
              <a:ext cx="1467615" cy="154118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118537" y="1595718"/>
              <a:ext cx="0" cy="453013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07593" y="1595718"/>
              <a:ext cx="602596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607593" y="1486921"/>
              <a:ext cx="6084094" cy="24543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66890" y="4374777"/>
              <a:ext cx="0" cy="139919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870282" y="4664765"/>
              <a:ext cx="0" cy="114471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282410" y="1075805"/>
              <a:ext cx="17363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98347" y="2665420"/>
              <a:ext cx="21596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System Size with pos.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7256" y="4130951"/>
              <a:ext cx="13996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>
              <a:off x="5778174" y="3311751"/>
              <a:ext cx="488716" cy="106302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40985" y="5235387"/>
              <a:ext cx="125694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marginal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458470" y="4510766"/>
              <a:ext cx="1428401" cy="126320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72268" y="5486400"/>
              <a:ext cx="514988" cy="18573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175955" y="4499210"/>
              <a:ext cx="602219" cy="10799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07166" y="902365"/>
            <a:ext cx="5400000" cy="5307738"/>
            <a:chOff x="1007166" y="902365"/>
            <a:chExt cx="5400000" cy="53077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66" y="902365"/>
              <a:ext cx="5400000" cy="17357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30"/>
            <a:stretch/>
          </p:blipFill>
          <p:spPr>
            <a:xfrm>
              <a:off x="1007166" y="2315182"/>
              <a:ext cx="5400000" cy="3894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8431" r="9155" b="2593"/>
          <a:stretch/>
        </p:blipFill>
        <p:spPr>
          <a:xfrm>
            <a:off x="736599" y="0"/>
            <a:ext cx="4965701" cy="6680200"/>
          </a:xfrm>
          <a:prstGeom prst="rect">
            <a:avLst/>
          </a:prstGeom>
        </p:spPr>
      </p:pic>
      <p:pic>
        <p:nvPicPr>
          <p:cNvPr id="2056" name="Chart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Chart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Chart 1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Chart 1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TextBox 20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0"/>
            <a:ext cx="1231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TextBox 21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8000"/>
            <a:ext cx="3187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TextBox 2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543300"/>
            <a:ext cx="3187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TextBox 2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5270500"/>
            <a:ext cx="3187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5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8182" b="2483"/>
          <a:stretch/>
        </p:blipFill>
        <p:spPr>
          <a:xfrm>
            <a:off x="-105021" y="17182"/>
            <a:ext cx="4842121" cy="668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743" r="11084" b="2788"/>
          <a:stretch/>
        </p:blipFill>
        <p:spPr>
          <a:xfrm>
            <a:off x="6261100" y="38100"/>
            <a:ext cx="4890994" cy="6666753"/>
          </a:xfrm>
          <a:prstGeom prst="rect">
            <a:avLst/>
          </a:prstGeom>
        </p:spPr>
      </p:pic>
      <p:pic>
        <p:nvPicPr>
          <p:cNvPr id="4104" name="Chart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TextBox 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TextBox 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TextBox 9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TextBox 1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360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14" r="16078" b="3790"/>
          <a:stretch/>
        </p:blipFill>
        <p:spPr>
          <a:xfrm>
            <a:off x="5273605" y="1"/>
            <a:ext cx="4802724" cy="6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687" r="16078" b="2483"/>
          <a:stretch/>
        </p:blipFill>
        <p:spPr>
          <a:xfrm>
            <a:off x="3245224" y="0"/>
            <a:ext cx="4894730" cy="6687671"/>
          </a:xfrm>
          <a:prstGeom prst="rect">
            <a:avLst/>
          </a:prstGeom>
        </p:spPr>
      </p:pic>
      <p:pic>
        <p:nvPicPr>
          <p:cNvPr id="6152" name="Chart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TextBox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TextBox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TextBox 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TextBox 10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5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083" t="2966" r="11251" b="3699"/>
          <a:stretch/>
        </p:blipFill>
        <p:spPr>
          <a:xfrm>
            <a:off x="3388658" y="555812"/>
            <a:ext cx="5271247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289" t="2379" r="14232" b="3112"/>
          <a:stretch/>
        </p:blipFill>
        <p:spPr>
          <a:xfrm>
            <a:off x="3137646" y="519953"/>
            <a:ext cx="5325035" cy="5773272"/>
          </a:xfrm>
          <a:prstGeom prst="rect">
            <a:avLst/>
          </a:prstGeom>
        </p:spPr>
      </p:pic>
      <p:pic>
        <p:nvPicPr>
          <p:cNvPr id="8198" name="Chart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76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TextBox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8100"/>
            <a:ext cx="4673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9050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37211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TextBox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841500"/>
            <a:ext cx="46482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TextBox 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46355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0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064" t="1792" r="7999" b="2525"/>
          <a:stretch/>
        </p:blipFill>
        <p:spPr>
          <a:xfrm>
            <a:off x="3585882" y="484094"/>
            <a:ext cx="5289177" cy="58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18</Words>
  <Application>Microsoft Macintosh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gLKMPh0lFs@student.ethz.ch</dc:creator>
  <cp:lastModifiedBy>gLKMPh0lFs@student.ethz.ch</cp:lastModifiedBy>
  <cp:revision>23</cp:revision>
  <dcterms:created xsi:type="dcterms:W3CDTF">2018-03-07T15:52:08Z</dcterms:created>
  <dcterms:modified xsi:type="dcterms:W3CDTF">2018-03-13T12:15:38Z</dcterms:modified>
</cp:coreProperties>
</file>