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D92-1206-594F-BE67-E9B8D5B30998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7B7A-78B3-BB4A-9F52-530EF998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0"/>
            <a:ext cx="9158288" cy="6858000"/>
            <a:chOff x="1524000" y="0"/>
            <a:chExt cx="915828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0" t="87709" b="10000"/>
            <a:stretch/>
          </p:blipFill>
          <p:spPr>
            <a:xfrm flipV="1">
              <a:off x="2705101" y="457200"/>
              <a:ext cx="7977187" cy="15716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2" t="6736" r="86354" b="9931"/>
            <a:stretch/>
          </p:blipFill>
          <p:spPr>
            <a:xfrm flipH="1">
              <a:off x="9786937" y="457200"/>
              <a:ext cx="100013" cy="571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6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8575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0" t="87709" b="10000"/>
          <a:stretch/>
        </p:blipFill>
        <p:spPr>
          <a:xfrm flipV="1">
            <a:off x="1985960" y="742950"/>
            <a:ext cx="7977187" cy="157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6736" r="86354" b="9931"/>
          <a:stretch/>
        </p:blipFill>
        <p:spPr>
          <a:xfrm flipH="1">
            <a:off x="9067796" y="742950"/>
            <a:ext cx="10001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87775" r="8021" b="9309"/>
          <a:stretch/>
        </p:blipFill>
        <p:spPr>
          <a:xfrm flipV="1">
            <a:off x="2671761" y="414336"/>
            <a:ext cx="7272337" cy="200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6736" r="86354" b="9931"/>
          <a:stretch/>
        </p:blipFill>
        <p:spPr>
          <a:xfrm flipH="1">
            <a:off x="9772649" y="457200"/>
            <a:ext cx="10001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87775" r="8021" b="9309"/>
          <a:stretch/>
        </p:blipFill>
        <p:spPr>
          <a:xfrm flipV="1">
            <a:off x="2671761" y="414336"/>
            <a:ext cx="7272337" cy="200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6736" r="86354" b="9931"/>
          <a:stretch/>
        </p:blipFill>
        <p:spPr>
          <a:xfrm flipH="1">
            <a:off x="9772649" y="457200"/>
            <a:ext cx="10001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gLKMPh0lFs@student.ethz.ch</dc:creator>
  <cp:lastModifiedBy>gLKMPh0lFs@student.ethz.ch</cp:lastModifiedBy>
  <cp:revision>2</cp:revision>
  <dcterms:created xsi:type="dcterms:W3CDTF">2018-03-06T13:03:29Z</dcterms:created>
  <dcterms:modified xsi:type="dcterms:W3CDTF">2018-03-08T11:18:11Z</dcterms:modified>
</cp:coreProperties>
</file>