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4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4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1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2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3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3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1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1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0" y="0"/>
            <a:ext cx="9158288" cy="6858000"/>
            <a:chOff x="1524000" y="0"/>
            <a:chExt cx="9158288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0" t="87709" b="10000"/>
            <a:stretch/>
          </p:blipFill>
          <p:spPr>
            <a:xfrm flipV="1">
              <a:off x="2705101" y="457200"/>
              <a:ext cx="7977187" cy="15716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2" t="6736" r="86354" b="9931"/>
            <a:stretch/>
          </p:blipFill>
          <p:spPr>
            <a:xfrm flipH="1">
              <a:off x="9786937" y="457200"/>
              <a:ext cx="100013" cy="5715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626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9625" y="285750"/>
            <a:ext cx="9153522" cy="6858000"/>
            <a:chOff x="809625" y="285750"/>
            <a:chExt cx="9153522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5" y="285750"/>
              <a:ext cx="9144000" cy="685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0" t="87709" b="10000"/>
            <a:stretch/>
          </p:blipFill>
          <p:spPr>
            <a:xfrm flipV="1">
              <a:off x="1985960" y="742950"/>
              <a:ext cx="7977187" cy="15716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2" t="6736" r="86354" b="9931"/>
            <a:stretch/>
          </p:blipFill>
          <p:spPr>
            <a:xfrm flipH="1">
              <a:off x="9067796" y="742950"/>
              <a:ext cx="100013" cy="5715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3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87775" r="8021" b="9309"/>
          <a:stretch/>
        </p:blipFill>
        <p:spPr>
          <a:xfrm flipV="1">
            <a:off x="2671761" y="414336"/>
            <a:ext cx="7272337" cy="200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6736" r="86354" b="9931"/>
          <a:stretch/>
        </p:blipFill>
        <p:spPr>
          <a:xfrm flipH="1">
            <a:off x="9772649" y="457200"/>
            <a:ext cx="100013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1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8" t="87775" r="8021" b="9309"/>
            <a:stretch/>
          </p:blipFill>
          <p:spPr>
            <a:xfrm flipV="1">
              <a:off x="2671761" y="414336"/>
              <a:ext cx="7272337" cy="20002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2" t="6736" r="86354" b="9931"/>
            <a:stretch/>
          </p:blipFill>
          <p:spPr>
            <a:xfrm flipH="1">
              <a:off x="9772649" y="457200"/>
              <a:ext cx="100013" cy="5715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789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gLKMPh0lFs@student.ethz.ch</dc:creator>
  <cp:lastModifiedBy>gLKMPh0lFs@student.ethz.ch</cp:lastModifiedBy>
  <cp:revision>4</cp:revision>
  <dcterms:created xsi:type="dcterms:W3CDTF">2018-03-06T13:03:29Z</dcterms:created>
  <dcterms:modified xsi:type="dcterms:W3CDTF">2018-03-09T09:09:34Z</dcterms:modified>
</cp:coreProperties>
</file>