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5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image" Target="../media/image24.png"/><Relationship Id="rId2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image" Target="../media/image34.png"/><Relationship Id="rId2" Type="http://schemas.openxmlformats.org/officeDocument/2006/relationships/image" Target="../media/image3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2D27-2A54-8242-8DD5-96F4A37135A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grpSp>
          <p:nvGrpSpPr>
            <p:cNvPr id="61" name="Group 60"/>
            <p:cNvGrpSpPr/>
            <p:nvPr/>
          </p:nvGrpSpPr>
          <p:grpSpPr>
            <a:xfrm>
              <a:off x="1524000" y="0"/>
              <a:ext cx="9144000" cy="6858000"/>
              <a:chOff x="1524000" y="0"/>
              <a:chExt cx="9144000" cy="68580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524000" y="0"/>
                <a:ext cx="9144000" cy="6858000"/>
                <a:chOff x="1524000" y="0"/>
                <a:chExt cx="9144000" cy="685800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4000" y="0"/>
                  <a:ext cx="9144000" cy="6858000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2371726" y="5672138"/>
                  <a:ext cx="501877" cy="74295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66" t="4454" r="4656"/>
                <a:stretch/>
              </p:blipFill>
              <p:spPr>
                <a:xfrm>
                  <a:off x="4157662" y="3886199"/>
                  <a:ext cx="2700338" cy="2152971"/>
                </a:xfrm>
                <a:prstGeom prst="rect">
                  <a:avLst/>
                </a:prstGeom>
              </p:spPr>
            </p:pic>
            <p:cxnSp>
              <p:nvCxnSpPr>
                <p:cNvPr id="12" name="Straight Arrow Connector 11"/>
                <p:cNvCxnSpPr>
                  <a:stCxn id="8" idx="0"/>
                </p:cNvCxnSpPr>
                <p:nvPr/>
              </p:nvCxnSpPr>
              <p:spPr>
                <a:xfrm flipV="1">
                  <a:off x="2622665" y="4130952"/>
                  <a:ext cx="1467615" cy="154118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7118537" y="1595718"/>
                  <a:ext cx="0" cy="453013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607593" y="1595718"/>
                  <a:ext cx="6025963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3607593" y="1486921"/>
                  <a:ext cx="6084094" cy="24543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6266890" y="4374778"/>
                  <a:ext cx="0" cy="139919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5827620" y="4625788"/>
                  <a:ext cx="0" cy="114818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6282410" y="1075805"/>
                  <a:ext cx="173637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Helvetica" charset="0"/>
                      <a:ea typeface="Helvetica" charset="0"/>
                      <a:cs typeface="Helvetica" charset="0"/>
                    </a:rPr>
                    <a:t>max. Revenue</a:t>
                  </a:r>
                  <a:endParaRPr lang="en-US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698347" y="2665420"/>
                  <a:ext cx="215965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Helvetica" charset="0"/>
                      <a:ea typeface="Helvetica" charset="0"/>
                      <a:cs typeface="Helvetica" charset="0"/>
                    </a:rPr>
                    <a:t>max. System Size with pos. Profit</a:t>
                  </a:r>
                  <a:endParaRPr lang="en-US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487256" y="4130951"/>
                  <a:ext cx="139961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Helvetica" charset="0"/>
                      <a:ea typeface="Helvetica" charset="0"/>
                      <a:cs typeface="Helvetica" charset="0"/>
                    </a:rPr>
                    <a:t>max. Profit</a:t>
                  </a:r>
                  <a:endParaRPr lang="en-US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cxnSp>
              <p:nvCxnSpPr>
                <p:cNvPr id="35" name="Straight Arrow Connector 34"/>
                <p:cNvCxnSpPr>
                  <a:stCxn id="33" idx="2"/>
                </p:cNvCxnSpPr>
                <p:nvPr/>
              </p:nvCxnSpPr>
              <p:spPr>
                <a:xfrm>
                  <a:off x="5778174" y="3311751"/>
                  <a:ext cx="488716" cy="1063026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2940985" y="5235387"/>
                <a:ext cx="1256948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max. marginal Revenue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flipV="1">
              <a:off x="4377227" y="4745035"/>
              <a:ext cx="1271099" cy="1011358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72268" y="5486400"/>
              <a:ext cx="514988" cy="18573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8431" r="9155" b="2593"/>
          <a:stretch/>
        </p:blipFill>
        <p:spPr>
          <a:xfrm>
            <a:off x="736599" y="0"/>
            <a:ext cx="4965701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8182" b="2483"/>
          <a:stretch/>
        </p:blipFill>
        <p:spPr>
          <a:xfrm>
            <a:off x="-105021" y="17182"/>
            <a:ext cx="4842121" cy="668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7743" r="11084" b="2788"/>
          <a:stretch/>
        </p:blipFill>
        <p:spPr>
          <a:xfrm>
            <a:off x="6261100" y="38100"/>
            <a:ext cx="4890994" cy="66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60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4" r="16078" b="3790"/>
          <a:stretch/>
        </p:blipFill>
        <p:spPr>
          <a:xfrm>
            <a:off x="5273605" y="1"/>
            <a:ext cx="480272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687" r="16078" b="2483"/>
          <a:stretch/>
        </p:blipFill>
        <p:spPr>
          <a:xfrm>
            <a:off x="3245224" y="0"/>
            <a:ext cx="4894730" cy="66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2966" r="11251" b="3699"/>
          <a:stretch/>
        </p:blipFill>
        <p:spPr>
          <a:xfrm>
            <a:off x="3388658" y="555812"/>
            <a:ext cx="5271247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89" t="2379" r="14232" b="3112"/>
          <a:stretch/>
        </p:blipFill>
        <p:spPr>
          <a:xfrm>
            <a:off x="3137646" y="519953"/>
            <a:ext cx="5325035" cy="57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64" t="1792" r="7999" b="2525"/>
          <a:stretch/>
        </p:blipFill>
        <p:spPr>
          <a:xfrm>
            <a:off x="3585882" y="484094"/>
            <a:ext cx="5289177" cy="58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18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18</cp:revision>
  <dcterms:created xsi:type="dcterms:W3CDTF">2018-03-07T15:52:08Z</dcterms:created>
  <dcterms:modified xsi:type="dcterms:W3CDTF">2018-03-09T09:09:41Z</dcterms:modified>
</cp:coreProperties>
</file>