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59" r:id="rId12"/>
    <p:sldId id="260" r:id="rId13"/>
    <p:sldId id="261" r:id="rId14"/>
    <p:sldId id="262" r:id="rId15"/>
    <p:sldId id="26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5"/>
    <p:restoredTop sz="94643"/>
  </p:normalViewPr>
  <p:slideViewPr>
    <p:cSldViewPr snapToGrid="0" snapToObjects="1">
      <p:cViewPr varScale="1">
        <p:scale>
          <a:sx n="57" d="100"/>
          <a:sy n="57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7" t="5797" r="4927" b="1836"/>
            <a:stretch/>
          </p:blipFill>
          <p:spPr>
            <a:xfrm>
              <a:off x="4197934" y="3899998"/>
              <a:ext cx="2719248" cy="21032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71726" y="5672138"/>
              <a:ext cx="501877" cy="74295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2622665" y="4130952"/>
              <a:ext cx="1467615" cy="154118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118537" y="1595718"/>
              <a:ext cx="0" cy="453013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07593" y="1595718"/>
              <a:ext cx="602596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607593" y="1486921"/>
              <a:ext cx="6084094" cy="24543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66890" y="4374777"/>
              <a:ext cx="0" cy="139919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870282" y="4664765"/>
              <a:ext cx="0" cy="114471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282410" y="1075805"/>
              <a:ext cx="17363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98347" y="2665420"/>
              <a:ext cx="21596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System Size with pos.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7256" y="4130951"/>
              <a:ext cx="13996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>
              <a:off x="5778174" y="3311751"/>
              <a:ext cx="488716" cy="106302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40985" y="5235387"/>
              <a:ext cx="125694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marginal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458470" y="4510766"/>
              <a:ext cx="1428401" cy="126320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72268" y="5486400"/>
              <a:ext cx="514988" cy="18573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75955" y="4499210"/>
              <a:ext cx="602219" cy="10799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8182" b="2483"/>
          <a:stretch/>
        </p:blipFill>
        <p:spPr>
          <a:xfrm>
            <a:off x="-105021" y="17182"/>
            <a:ext cx="4842121" cy="668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743" r="11084" b="2788"/>
          <a:stretch/>
        </p:blipFill>
        <p:spPr>
          <a:xfrm>
            <a:off x="6261100" y="38100"/>
            <a:ext cx="4890994" cy="6666753"/>
          </a:xfrm>
          <a:prstGeom prst="rect">
            <a:avLst/>
          </a:prstGeom>
        </p:spPr>
      </p:pic>
      <p:pic>
        <p:nvPicPr>
          <p:cNvPr id="4104" name="Char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TextBox 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TextBox 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TextBox 9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TextBox 1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360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14" r="16078" b="3790"/>
          <a:stretch/>
        </p:blipFill>
        <p:spPr>
          <a:xfrm>
            <a:off x="5273605" y="1"/>
            <a:ext cx="4802724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687" r="16078" b="2483"/>
          <a:stretch/>
        </p:blipFill>
        <p:spPr>
          <a:xfrm>
            <a:off x="3245224" y="0"/>
            <a:ext cx="4894730" cy="6687671"/>
          </a:xfrm>
          <a:prstGeom prst="rect">
            <a:avLst/>
          </a:prstGeom>
        </p:spPr>
      </p:pic>
      <p:pic>
        <p:nvPicPr>
          <p:cNvPr id="6152" name="Chart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TextBox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TextBox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TextBox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TextBox 1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5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083" t="2966" r="11251" b="3699"/>
          <a:stretch/>
        </p:blipFill>
        <p:spPr>
          <a:xfrm>
            <a:off x="431146" y="627250"/>
            <a:ext cx="5271247" cy="5701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375" t="162" r="15379" b="3307"/>
          <a:stretch/>
        </p:blipFill>
        <p:spPr>
          <a:xfrm>
            <a:off x="6086475" y="627250"/>
            <a:ext cx="5243513" cy="5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289" t="2379" r="14232" b="3112"/>
          <a:stretch/>
        </p:blipFill>
        <p:spPr>
          <a:xfrm>
            <a:off x="837358" y="505666"/>
            <a:ext cx="5325035" cy="57732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284" r="8037" b="4288"/>
          <a:stretch/>
        </p:blipFill>
        <p:spPr>
          <a:xfrm>
            <a:off x="6529387" y="505666"/>
            <a:ext cx="5272088" cy="5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501" t="-81" r="8253" b="3306"/>
          <a:stretch/>
        </p:blipFill>
        <p:spPr>
          <a:xfrm>
            <a:off x="3614738" y="471488"/>
            <a:ext cx="52435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58536" y="526588"/>
            <a:ext cx="5400000" cy="6086089"/>
            <a:chOff x="1858536" y="526588"/>
            <a:chExt cx="5400000" cy="60860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536" y="526588"/>
              <a:ext cx="5400000" cy="24492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7"/>
            <a:stretch/>
          </p:blipFill>
          <p:spPr>
            <a:xfrm>
              <a:off x="1858536" y="2698599"/>
              <a:ext cx="5400000" cy="3914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6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5171" y="555703"/>
            <a:ext cx="5400000" cy="5923155"/>
            <a:chOff x="3085171" y="555703"/>
            <a:chExt cx="5400000" cy="59231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171" y="555703"/>
              <a:ext cx="5400000" cy="255535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6"/>
            <a:stretch/>
          </p:blipFill>
          <p:spPr>
            <a:xfrm>
              <a:off x="3085171" y="2564780"/>
              <a:ext cx="5400000" cy="3914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42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7166" y="902365"/>
            <a:ext cx="5400000" cy="5307738"/>
            <a:chOff x="1007166" y="902365"/>
            <a:chExt cx="5400000" cy="53077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66" y="902365"/>
              <a:ext cx="5400000" cy="17357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30"/>
            <a:stretch/>
          </p:blipFill>
          <p:spPr>
            <a:xfrm>
              <a:off x="1007166" y="2315182"/>
              <a:ext cx="5400000" cy="3894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17" b="3990"/>
          <a:stretch/>
        </p:blipFill>
        <p:spPr>
          <a:xfrm>
            <a:off x="2286000" y="882650"/>
            <a:ext cx="7943850" cy="488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663" y="385763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5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Stacking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00"/>
          <a:stretch/>
        </p:blipFill>
        <p:spPr>
          <a:xfrm>
            <a:off x="3400424" y="1027906"/>
            <a:ext cx="7958279" cy="48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PJM 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65" b="2868"/>
          <a:stretch/>
        </p:blipFill>
        <p:spPr>
          <a:xfrm>
            <a:off x="838200" y="1482725"/>
            <a:ext cx="9555162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NSW 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973" b="3817"/>
          <a:stretch/>
        </p:blipFill>
        <p:spPr>
          <a:xfrm>
            <a:off x="838200" y="1452601"/>
            <a:ext cx="4371123" cy="4702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2022553"/>
            <a:ext cx="4965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730"/>
            <a:ext cx="10515600" cy="1325563"/>
          </a:xfrm>
        </p:spPr>
        <p:txBody>
          <a:bodyPr/>
          <a:lstStyle/>
          <a:p>
            <a:r>
              <a:rPr lang="en-US" dirty="0" smtClean="0"/>
              <a:t>DE EV2G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263" r="8050" b="1950"/>
          <a:stretch/>
        </p:blipFill>
        <p:spPr>
          <a:xfrm>
            <a:off x="4183567" y="409730"/>
            <a:ext cx="5272668" cy="57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PJM EV2G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74" r="7305" b="3454"/>
          <a:stretch/>
        </p:blipFill>
        <p:spPr>
          <a:xfrm>
            <a:off x="441170" y="661987"/>
            <a:ext cx="5307982" cy="5701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474" r="7979" b="3454"/>
          <a:stretch/>
        </p:blipFill>
        <p:spPr>
          <a:xfrm>
            <a:off x="6146182" y="661987"/>
            <a:ext cx="5263377" cy="57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NSW EV2G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99" r="6968" b="4216"/>
          <a:stretch/>
        </p:blipFill>
        <p:spPr>
          <a:xfrm>
            <a:off x="4795024" y="365125"/>
            <a:ext cx="5374888" cy="56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9769</TotalTime>
  <Words>32</Words>
  <Application>Microsoft Macintosh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DE Stacking</vt:lpstr>
      <vt:lpstr>PJM ESS</vt:lpstr>
      <vt:lpstr>NSW ESS</vt:lpstr>
      <vt:lpstr>DE EV2G</vt:lpstr>
      <vt:lpstr>PJM EV2G</vt:lpstr>
      <vt:lpstr>NSW EV2G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43</cp:revision>
  <dcterms:created xsi:type="dcterms:W3CDTF">2018-03-07T15:52:08Z</dcterms:created>
  <dcterms:modified xsi:type="dcterms:W3CDTF">2018-03-18T16:08:47Z</dcterms:modified>
</cp:coreProperties>
</file>